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Default Extension="tiff" ContentType="image/tif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6" r:id="rId1"/>
  </p:sldMasterIdLst>
  <p:notesMasterIdLst>
    <p:notesMasterId r:id="rId15"/>
  </p:notesMasterIdLst>
  <p:handoutMasterIdLst>
    <p:handoutMasterId r:id="rId16"/>
  </p:handoutMasterIdLst>
  <p:sldIdLst>
    <p:sldId id="259" r:id="rId2"/>
    <p:sldId id="429" r:id="rId3"/>
    <p:sldId id="430" r:id="rId4"/>
    <p:sldId id="458" r:id="rId5"/>
    <p:sldId id="459" r:id="rId6"/>
    <p:sldId id="460" r:id="rId7"/>
    <p:sldId id="461" r:id="rId8"/>
    <p:sldId id="462" r:id="rId9"/>
    <p:sldId id="463" r:id="rId10"/>
    <p:sldId id="464" r:id="rId11"/>
    <p:sldId id="465" r:id="rId12"/>
    <p:sldId id="466" r:id="rId13"/>
    <p:sldId id="352" r:id="rId14"/>
  </p:sldIdLst>
  <p:sldSz cx="10691813" cy="7559675"/>
  <p:notesSz cx="7104063" cy="10234613"/>
  <p:defaultTextStyle>
    <a:defPPr>
      <a:defRPr lang="fr-FR"/>
    </a:defPPr>
    <a:lvl1pPr algn="l" rtl="0" eaLnBrk="0" fontAlgn="base" hangingPunct="0">
      <a:spcBef>
        <a:spcPct val="0"/>
      </a:spcBef>
      <a:spcAft>
        <a:spcPct val="0"/>
      </a:spcAft>
      <a:defRPr sz="2268" kern="1200">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1pPr>
    <a:lvl2pPr marL="431963" algn="l" rtl="0" eaLnBrk="0" fontAlgn="base" hangingPunct="0">
      <a:spcBef>
        <a:spcPct val="0"/>
      </a:spcBef>
      <a:spcAft>
        <a:spcPct val="0"/>
      </a:spcAft>
      <a:defRPr sz="2268" kern="1200">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2pPr>
    <a:lvl3pPr marL="863925" algn="l" rtl="0" eaLnBrk="0" fontAlgn="base" hangingPunct="0">
      <a:spcBef>
        <a:spcPct val="0"/>
      </a:spcBef>
      <a:spcAft>
        <a:spcPct val="0"/>
      </a:spcAft>
      <a:defRPr sz="2268" kern="1200">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3pPr>
    <a:lvl4pPr marL="1295888" algn="l" rtl="0" eaLnBrk="0" fontAlgn="base" hangingPunct="0">
      <a:spcBef>
        <a:spcPct val="0"/>
      </a:spcBef>
      <a:spcAft>
        <a:spcPct val="0"/>
      </a:spcAft>
      <a:defRPr sz="2268" kern="1200">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4pPr>
    <a:lvl5pPr marL="1727850" algn="l" rtl="0" eaLnBrk="0" fontAlgn="base" hangingPunct="0">
      <a:spcBef>
        <a:spcPct val="0"/>
      </a:spcBef>
      <a:spcAft>
        <a:spcPct val="0"/>
      </a:spcAft>
      <a:defRPr sz="2268" kern="1200">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5pPr>
    <a:lvl6pPr marL="2159813" algn="l" defTabSz="863925" rtl="0" eaLnBrk="1" latinLnBrk="0" hangingPunct="1">
      <a:defRPr sz="2268" kern="1200">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6pPr>
    <a:lvl7pPr marL="2591775" algn="l" defTabSz="863925" rtl="0" eaLnBrk="1" latinLnBrk="0" hangingPunct="1">
      <a:defRPr sz="2268" kern="1200">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7pPr>
    <a:lvl8pPr marL="3023738" algn="l" defTabSz="863925" rtl="0" eaLnBrk="1" latinLnBrk="0" hangingPunct="1">
      <a:defRPr sz="2268" kern="1200">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8pPr>
    <a:lvl9pPr marL="3455700" algn="l" defTabSz="863925" rtl="0" eaLnBrk="1" latinLnBrk="0" hangingPunct="1">
      <a:defRPr sz="2268" kern="1200">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9pPr>
  </p:defaultTextStyle>
  <p:extLst>
    <p:ext uri="{EFAFB233-063F-42B5-8137-9DF3F51BA10A}">
      <p15:sldGuideLst xmlns="" xmlns:p15="http://schemas.microsoft.com/office/powerpoint/2012/main">
        <p15:guide id="1" orient="horz" pos="1156" userDrawn="1">
          <p15:clr>
            <a:srgbClr val="A4A3A4"/>
          </p15:clr>
        </p15:guide>
        <p15:guide id="2" pos="646" userDrawn="1">
          <p15:clr>
            <a:srgbClr val="A4A3A4"/>
          </p15:clr>
        </p15:guide>
      </p15:sldGuideLst>
    </p:ext>
    <p:ext uri="{2D200454-40CA-4A62-9FC3-DE9A4176ACB9}">
      <p15:notesGuideLst xmlns="" xmlns:p15="http://schemas.microsoft.com/office/powerpoint/2012/main">
        <p15:guide id="1" orient="horz" pos="3223">
          <p15:clr>
            <a:srgbClr val="A4A3A4"/>
          </p15:clr>
        </p15:guide>
        <p15:guide id="2" pos="2236">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 xmlns:p14="http://schemas.microsoft.com/office/powerpoint/2010/main">
          <a:srgbClr val="FF0000"/>
        </p14:laserClr>
      </p:ext>
      <p:ext uri="{2FDB2607-1784-4EEB-B798-7EB5836EED8A}">
        <p14:showMediaCtrls xmlns="" xmlns:p14="http://schemas.microsoft.com/office/powerpoint/2010/main" val="1"/>
      </p:ext>
    </p:extLst>
  </p:showPr>
  <p:clrMru>
    <a:srgbClr val="2A9BB5"/>
    <a:srgbClr val="69AAC8"/>
    <a:srgbClr val="FF5050"/>
    <a:srgbClr val="FF9933"/>
    <a:srgbClr val="75C5F0"/>
    <a:srgbClr val="8E84B7"/>
    <a:srgbClr val="CC99FF"/>
    <a:srgbClr val="0066CC"/>
    <a:srgbClr val="99CCFF"/>
    <a:srgbClr val="8DC1D4"/>
  </p:clrMru>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7137" autoAdjust="0"/>
    <p:restoredTop sz="96477" autoAdjust="0"/>
  </p:normalViewPr>
  <p:slideViewPr>
    <p:cSldViewPr snapToObjects="1">
      <p:cViewPr varScale="1">
        <p:scale>
          <a:sx n="98" d="100"/>
          <a:sy n="98" d="100"/>
        </p:scale>
        <p:origin x="-1332" y="-102"/>
      </p:cViewPr>
      <p:guideLst>
        <p:guide orient="horz" pos="1156"/>
        <p:guide pos="646"/>
      </p:guideLst>
    </p:cSldViewPr>
  </p:slideViewPr>
  <p:outlineViewPr>
    <p:cViewPr>
      <p:scale>
        <a:sx n="33" d="100"/>
        <a:sy n="33" d="100"/>
      </p:scale>
      <p:origin x="0" y="0"/>
    </p:cViewPr>
    <p:sldLst>
      <p:sld r:id="rId1" collapse="1"/>
    </p:sldLst>
  </p:outlineViewPr>
  <p:notesTextViewPr>
    <p:cViewPr>
      <p:scale>
        <a:sx n="3" d="2"/>
        <a:sy n="3" d="2"/>
      </p:scale>
      <p:origin x="0" y="0"/>
    </p:cViewPr>
  </p:notesTextViewPr>
  <p:sorterViewPr>
    <p:cViewPr>
      <p:scale>
        <a:sx n="100" d="100"/>
        <a:sy n="100" d="100"/>
      </p:scale>
      <p:origin x="0" y="0"/>
    </p:cViewPr>
  </p:sorterViewPr>
  <p:notesViewPr>
    <p:cSldViewPr snapToObjects="1">
      <p:cViewPr varScale="1">
        <p:scale>
          <a:sx n="76" d="100"/>
          <a:sy n="76" d="100"/>
        </p:scale>
        <p:origin x="-3252" y="-84"/>
      </p:cViewPr>
      <p:guideLst>
        <p:guide orient="horz" pos="3223"/>
        <p:guide pos="2238"/>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handoutMaster" Target="handoutMasters/handout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_rels/viewProps.xml.rels><?xml version="1.0" encoding="UTF-8" standalone="yes"?>
<Relationships xmlns="http://schemas.openxmlformats.org/package/2006/relationships"><Relationship Id="rId1" Type="http://schemas.openxmlformats.org/officeDocument/2006/relationships/slide" Target="slides/slide1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0418" name="Rectangle 2"/>
          <p:cNvSpPr>
            <a:spLocks noGrp="1" noChangeArrowheads="1"/>
          </p:cNvSpPr>
          <p:nvPr>
            <p:ph type="hdr" sz="quarter"/>
          </p:nvPr>
        </p:nvSpPr>
        <p:spPr bwMode="auto">
          <a:xfrm>
            <a:off x="1" y="1"/>
            <a:ext cx="3080228" cy="512763"/>
          </a:xfrm>
          <a:prstGeom prst="rect">
            <a:avLst/>
          </a:prstGeom>
          <a:noFill/>
          <a:ln w="9525">
            <a:noFill/>
            <a:miter lim="800000"/>
            <a:headEnd/>
            <a:tailEnd/>
          </a:ln>
        </p:spPr>
        <p:txBody>
          <a:bodyPr vert="horz" wrap="square" lIns="94679" tIns="47339" rIns="94679" bIns="47339" numCol="1" anchor="t" anchorCtr="0" compatLnSpc="1">
            <a:prstTxWarp prst="textNoShape">
              <a:avLst/>
            </a:prstTxWarp>
          </a:bodyPr>
          <a:lstStyle>
            <a:lvl1pPr eaLnBrk="1" hangingPunct="1">
              <a:defRPr sz="1100"/>
            </a:lvl1pPr>
          </a:lstStyle>
          <a:p>
            <a:pPr>
              <a:defRPr/>
            </a:pPr>
            <a:endParaRPr lang="fr-FR"/>
          </a:p>
        </p:txBody>
      </p:sp>
      <p:sp>
        <p:nvSpPr>
          <p:cNvPr id="60419" name="Rectangle 3"/>
          <p:cNvSpPr>
            <a:spLocks noGrp="1" noChangeArrowheads="1"/>
          </p:cNvSpPr>
          <p:nvPr>
            <p:ph type="dt" sz="quarter" idx="1"/>
          </p:nvPr>
        </p:nvSpPr>
        <p:spPr bwMode="auto">
          <a:xfrm>
            <a:off x="4023836" y="1"/>
            <a:ext cx="3080227" cy="512763"/>
          </a:xfrm>
          <a:prstGeom prst="rect">
            <a:avLst/>
          </a:prstGeom>
          <a:noFill/>
          <a:ln w="9525">
            <a:noFill/>
            <a:miter lim="800000"/>
            <a:headEnd/>
            <a:tailEnd/>
          </a:ln>
        </p:spPr>
        <p:txBody>
          <a:bodyPr vert="horz" wrap="square" lIns="94679" tIns="47339" rIns="94679" bIns="47339" numCol="1" anchor="t" anchorCtr="0" compatLnSpc="1">
            <a:prstTxWarp prst="textNoShape">
              <a:avLst/>
            </a:prstTxWarp>
          </a:bodyPr>
          <a:lstStyle>
            <a:lvl1pPr algn="r" eaLnBrk="1" hangingPunct="1">
              <a:defRPr sz="1100"/>
            </a:lvl1pPr>
          </a:lstStyle>
          <a:p>
            <a:pPr>
              <a:defRPr/>
            </a:pPr>
            <a:endParaRPr lang="fr-FR"/>
          </a:p>
        </p:txBody>
      </p:sp>
      <p:sp>
        <p:nvSpPr>
          <p:cNvPr id="60420" name="Rectangle 4"/>
          <p:cNvSpPr>
            <a:spLocks noGrp="1" noChangeArrowheads="1"/>
          </p:cNvSpPr>
          <p:nvPr>
            <p:ph type="ftr" sz="quarter" idx="2"/>
          </p:nvPr>
        </p:nvSpPr>
        <p:spPr bwMode="auto">
          <a:xfrm>
            <a:off x="1" y="9721851"/>
            <a:ext cx="3080228" cy="512763"/>
          </a:xfrm>
          <a:prstGeom prst="rect">
            <a:avLst/>
          </a:prstGeom>
          <a:noFill/>
          <a:ln w="9525">
            <a:noFill/>
            <a:miter lim="800000"/>
            <a:headEnd/>
            <a:tailEnd/>
          </a:ln>
        </p:spPr>
        <p:txBody>
          <a:bodyPr vert="horz" wrap="square" lIns="94679" tIns="47339" rIns="94679" bIns="47339" numCol="1" anchor="b" anchorCtr="0" compatLnSpc="1">
            <a:prstTxWarp prst="textNoShape">
              <a:avLst/>
            </a:prstTxWarp>
          </a:bodyPr>
          <a:lstStyle>
            <a:lvl1pPr eaLnBrk="1" hangingPunct="1">
              <a:defRPr sz="1100"/>
            </a:lvl1pPr>
          </a:lstStyle>
          <a:p>
            <a:pPr>
              <a:defRPr/>
            </a:pPr>
            <a:endParaRPr lang="fr-FR"/>
          </a:p>
        </p:txBody>
      </p:sp>
      <p:sp>
        <p:nvSpPr>
          <p:cNvPr id="60421" name="Rectangle 5"/>
          <p:cNvSpPr>
            <a:spLocks noGrp="1" noChangeArrowheads="1"/>
          </p:cNvSpPr>
          <p:nvPr>
            <p:ph type="sldNum" sz="quarter" idx="3"/>
          </p:nvPr>
        </p:nvSpPr>
        <p:spPr bwMode="auto">
          <a:xfrm>
            <a:off x="4023836" y="9721851"/>
            <a:ext cx="3080227" cy="512763"/>
          </a:xfrm>
          <a:prstGeom prst="rect">
            <a:avLst/>
          </a:prstGeom>
          <a:noFill/>
          <a:ln w="9525">
            <a:noFill/>
            <a:miter lim="800000"/>
            <a:headEnd/>
            <a:tailEnd/>
          </a:ln>
        </p:spPr>
        <p:txBody>
          <a:bodyPr vert="horz" wrap="square" lIns="94679" tIns="47339" rIns="94679" bIns="47339" numCol="1" anchor="b" anchorCtr="0" compatLnSpc="1">
            <a:prstTxWarp prst="textNoShape">
              <a:avLst/>
            </a:prstTxWarp>
          </a:bodyPr>
          <a:lstStyle>
            <a:lvl1pPr algn="r" eaLnBrk="1" hangingPunct="1">
              <a:defRPr sz="1100"/>
            </a:lvl1pPr>
          </a:lstStyle>
          <a:p>
            <a:pPr>
              <a:defRPr/>
            </a:pPr>
            <a:endParaRPr lang="fr-FR"/>
          </a:p>
        </p:txBody>
      </p:sp>
    </p:spTree>
    <p:extLst>
      <p:ext uri="{BB962C8B-B14F-4D97-AF65-F5344CB8AC3E}">
        <p14:creationId xmlns="" xmlns:p14="http://schemas.microsoft.com/office/powerpoint/2010/main" val="48214194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46" name="Rectangle 2"/>
          <p:cNvSpPr>
            <a:spLocks noGrp="1" noChangeArrowheads="1"/>
          </p:cNvSpPr>
          <p:nvPr>
            <p:ph type="hdr" sz="quarter"/>
          </p:nvPr>
        </p:nvSpPr>
        <p:spPr bwMode="auto">
          <a:xfrm>
            <a:off x="1" y="1"/>
            <a:ext cx="3080228" cy="512763"/>
          </a:xfrm>
          <a:prstGeom prst="rect">
            <a:avLst/>
          </a:prstGeom>
          <a:noFill/>
          <a:ln w="9525">
            <a:noFill/>
            <a:miter lim="800000"/>
            <a:headEnd/>
            <a:tailEnd/>
          </a:ln>
        </p:spPr>
        <p:txBody>
          <a:bodyPr vert="horz" wrap="square" lIns="94679" tIns="47339" rIns="94679" bIns="47339" numCol="1" anchor="t" anchorCtr="0" compatLnSpc="1">
            <a:prstTxWarp prst="textNoShape">
              <a:avLst/>
            </a:prstTxWarp>
          </a:bodyPr>
          <a:lstStyle>
            <a:lvl1pPr eaLnBrk="1" hangingPunct="1">
              <a:defRPr sz="1100"/>
            </a:lvl1pPr>
          </a:lstStyle>
          <a:p>
            <a:pPr>
              <a:defRPr/>
            </a:pPr>
            <a:endParaRPr lang="fr-FR"/>
          </a:p>
        </p:txBody>
      </p:sp>
      <p:sp>
        <p:nvSpPr>
          <p:cNvPr id="6147" name="Rectangle 3"/>
          <p:cNvSpPr>
            <a:spLocks noGrp="1" noChangeArrowheads="1"/>
          </p:cNvSpPr>
          <p:nvPr>
            <p:ph type="dt" idx="1"/>
          </p:nvPr>
        </p:nvSpPr>
        <p:spPr bwMode="auto">
          <a:xfrm>
            <a:off x="4023836" y="1"/>
            <a:ext cx="3080227" cy="512763"/>
          </a:xfrm>
          <a:prstGeom prst="rect">
            <a:avLst/>
          </a:prstGeom>
          <a:noFill/>
          <a:ln w="9525">
            <a:noFill/>
            <a:miter lim="800000"/>
            <a:headEnd/>
            <a:tailEnd/>
          </a:ln>
        </p:spPr>
        <p:txBody>
          <a:bodyPr vert="horz" wrap="square" lIns="94679" tIns="47339" rIns="94679" bIns="47339" numCol="1" anchor="t" anchorCtr="0" compatLnSpc="1">
            <a:prstTxWarp prst="textNoShape">
              <a:avLst/>
            </a:prstTxWarp>
          </a:bodyPr>
          <a:lstStyle>
            <a:lvl1pPr algn="r" eaLnBrk="1" hangingPunct="1">
              <a:defRPr sz="1100"/>
            </a:lvl1pPr>
          </a:lstStyle>
          <a:p>
            <a:pPr>
              <a:defRPr/>
            </a:pPr>
            <a:endParaRPr lang="fr-FR"/>
          </a:p>
        </p:txBody>
      </p:sp>
      <p:sp>
        <p:nvSpPr>
          <p:cNvPr id="3076" name="Rectangle 4"/>
          <p:cNvSpPr>
            <a:spLocks noGrp="1" noRot="1" noChangeAspect="1" noChangeArrowheads="1" noTextEdit="1"/>
          </p:cNvSpPr>
          <p:nvPr>
            <p:ph type="sldImg" idx="2"/>
          </p:nvPr>
        </p:nvSpPr>
        <p:spPr bwMode="auto">
          <a:xfrm>
            <a:off x="838200" y="768350"/>
            <a:ext cx="5427663" cy="3838575"/>
          </a:xfrm>
          <a:prstGeom prst="rect">
            <a:avLst/>
          </a:prstGeom>
          <a:noFill/>
          <a:ln w="9525">
            <a:solidFill>
              <a:srgbClr val="000000"/>
            </a:solidFill>
            <a:miter lim="800000"/>
            <a:headEnd/>
            <a:tailEnd/>
          </a:ln>
          <a:extLst>
            <a:ext uri="{909E8E84-426E-40DD-AFC4-6F175D3DCCD1}">
              <a14:hiddenFill xmlns="" xmlns:a14="http://schemas.microsoft.com/office/drawing/2010/main">
                <a:solidFill>
                  <a:srgbClr val="FFFFFF"/>
                </a:solidFill>
              </a14:hiddenFill>
            </a:ext>
          </a:extLst>
        </p:spPr>
      </p:sp>
      <p:sp>
        <p:nvSpPr>
          <p:cNvPr id="6149" name="Rectangle 5"/>
          <p:cNvSpPr>
            <a:spLocks noGrp="1" noChangeArrowheads="1"/>
          </p:cNvSpPr>
          <p:nvPr>
            <p:ph type="body" sz="quarter" idx="3"/>
          </p:nvPr>
        </p:nvSpPr>
        <p:spPr bwMode="auto">
          <a:xfrm>
            <a:off x="948375" y="4860925"/>
            <a:ext cx="5207316" cy="4605338"/>
          </a:xfrm>
          <a:prstGeom prst="rect">
            <a:avLst/>
          </a:prstGeom>
          <a:noFill/>
          <a:ln w="9525">
            <a:noFill/>
            <a:miter lim="800000"/>
            <a:headEnd/>
            <a:tailEnd/>
          </a:ln>
        </p:spPr>
        <p:txBody>
          <a:bodyPr vert="horz" wrap="square" lIns="94679" tIns="47339" rIns="94679" bIns="47339" numCol="1" anchor="t" anchorCtr="0" compatLnSpc="1">
            <a:prstTxWarp prst="textNoShape">
              <a:avLst/>
            </a:prstTxWarp>
          </a:bodyPr>
          <a:lstStyle/>
          <a:p>
            <a:pPr lvl="0"/>
            <a:r>
              <a:rPr lang="fr-FR" noProof="0" smtClean="0"/>
              <a:t>Cliquez pour modifier les styles du texte du masque</a:t>
            </a:r>
          </a:p>
          <a:p>
            <a:pPr lvl="1"/>
            <a:r>
              <a:rPr lang="fr-FR" noProof="0" smtClean="0"/>
              <a:t>Deuxième niveau</a:t>
            </a:r>
          </a:p>
          <a:p>
            <a:pPr lvl="2"/>
            <a:r>
              <a:rPr lang="fr-FR" noProof="0" smtClean="0"/>
              <a:t>Troisième niveau</a:t>
            </a:r>
          </a:p>
          <a:p>
            <a:pPr lvl="3"/>
            <a:r>
              <a:rPr lang="fr-FR" noProof="0" smtClean="0"/>
              <a:t>Quatrième niveau</a:t>
            </a:r>
          </a:p>
          <a:p>
            <a:pPr lvl="4"/>
            <a:r>
              <a:rPr lang="fr-FR" noProof="0" smtClean="0"/>
              <a:t>Cinquième niveau</a:t>
            </a:r>
          </a:p>
        </p:txBody>
      </p:sp>
      <p:sp>
        <p:nvSpPr>
          <p:cNvPr id="6150" name="Rectangle 6"/>
          <p:cNvSpPr>
            <a:spLocks noGrp="1" noChangeArrowheads="1"/>
          </p:cNvSpPr>
          <p:nvPr>
            <p:ph type="ftr" sz="quarter" idx="4"/>
          </p:nvPr>
        </p:nvSpPr>
        <p:spPr bwMode="auto">
          <a:xfrm>
            <a:off x="1" y="9721851"/>
            <a:ext cx="3080228" cy="512763"/>
          </a:xfrm>
          <a:prstGeom prst="rect">
            <a:avLst/>
          </a:prstGeom>
          <a:noFill/>
          <a:ln w="9525">
            <a:noFill/>
            <a:miter lim="800000"/>
            <a:headEnd/>
            <a:tailEnd/>
          </a:ln>
        </p:spPr>
        <p:txBody>
          <a:bodyPr vert="horz" wrap="square" lIns="94679" tIns="47339" rIns="94679" bIns="47339" numCol="1" anchor="b" anchorCtr="0" compatLnSpc="1">
            <a:prstTxWarp prst="textNoShape">
              <a:avLst/>
            </a:prstTxWarp>
          </a:bodyPr>
          <a:lstStyle>
            <a:lvl1pPr eaLnBrk="1" hangingPunct="1">
              <a:defRPr sz="1100"/>
            </a:lvl1pPr>
          </a:lstStyle>
          <a:p>
            <a:pPr>
              <a:defRPr/>
            </a:pPr>
            <a:endParaRPr lang="fr-FR"/>
          </a:p>
        </p:txBody>
      </p:sp>
      <p:sp>
        <p:nvSpPr>
          <p:cNvPr id="6151" name="Rectangle 7"/>
          <p:cNvSpPr>
            <a:spLocks noGrp="1" noChangeArrowheads="1"/>
          </p:cNvSpPr>
          <p:nvPr>
            <p:ph type="sldNum" sz="quarter" idx="5"/>
          </p:nvPr>
        </p:nvSpPr>
        <p:spPr bwMode="auto">
          <a:xfrm>
            <a:off x="4023836" y="9721851"/>
            <a:ext cx="3080227" cy="512763"/>
          </a:xfrm>
          <a:prstGeom prst="rect">
            <a:avLst/>
          </a:prstGeom>
          <a:noFill/>
          <a:ln w="9525">
            <a:noFill/>
            <a:miter lim="800000"/>
            <a:headEnd/>
            <a:tailEnd/>
          </a:ln>
        </p:spPr>
        <p:txBody>
          <a:bodyPr vert="horz" wrap="square" lIns="94679" tIns="47339" rIns="94679" bIns="47339" numCol="1" anchor="b" anchorCtr="0" compatLnSpc="1">
            <a:prstTxWarp prst="textNoShape">
              <a:avLst/>
            </a:prstTxWarp>
          </a:bodyPr>
          <a:lstStyle>
            <a:lvl1pPr algn="r" eaLnBrk="1" hangingPunct="1">
              <a:defRPr sz="1100" smtClean="0"/>
            </a:lvl1pPr>
          </a:lstStyle>
          <a:p>
            <a:pPr>
              <a:defRPr/>
            </a:pPr>
            <a:fld id="{00DA3E0A-FF46-4838-B0F4-DDA122644CC9}" type="slidenum">
              <a:rPr lang="fr-FR"/>
              <a:pPr>
                <a:defRPr/>
              </a:pPr>
              <a:t>‹N°›</a:t>
            </a:fld>
            <a:endParaRPr lang="fr-FR"/>
          </a:p>
        </p:txBody>
      </p:sp>
    </p:spTree>
    <p:extLst>
      <p:ext uri="{BB962C8B-B14F-4D97-AF65-F5344CB8AC3E}">
        <p14:creationId xmlns="" xmlns:p14="http://schemas.microsoft.com/office/powerpoint/2010/main" val="2850719550"/>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134" kern="1200">
        <a:solidFill>
          <a:schemeClr val="tx1"/>
        </a:solidFill>
        <a:latin typeface="Times New Roman" pitchFamily="18" charset="0"/>
        <a:ea typeface="+mn-ea"/>
        <a:cs typeface="+mn-cs"/>
      </a:defRPr>
    </a:lvl1pPr>
    <a:lvl2pPr marL="431963" algn="l" rtl="0" eaLnBrk="0" fontAlgn="base" hangingPunct="0">
      <a:spcBef>
        <a:spcPct val="30000"/>
      </a:spcBef>
      <a:spcAft>
        <a:spcPct val="0"/>
      </a:spcAft>
      <a:defRPr sz="1134" kern="1200">
        <a:solidFill>
          <a:schemeClr val="tx1"/>
        </a:solidFill>
        <a:latin typeface="Times New Roman" pitchFamily="18" charset="0"/>
        <a:ea typeface="+mn-ea"/>
        <a:cs typeface="+mn-cs"/>
      </a:defRPr>
    </a:lvl2pPr>
    <a:lvl3pPr marL="863925" algn="l" rtl="0" eaLnBrk="0" fontAlgn="base" hangingPunct="0">
      <a:spcBef>
        <a:spcPct val="30000"/>
      </a:spcBef>
      <a:spcAft>
        <a:spcPct val="0"/>
      </a:spcAft>
      <a:defRPr sz="1134" kern="1200">
        <a:solidFill>
          <a:schemeClr val="tx1"/>
        </a:solidFill>
        <a:latin typeface="Times New Roman" pitchFamily="18" charset="0"/>
        <a:ea typeface="+mn-ea"/>
        <a:cs typeface="+mn-cs"/>
      </a:defRPr>
    </a:lvl3pPr>
    <a:lvl4pPr marL="1295888" algn="l" rtl="0" eaLnBrk="0" fontAlgn="base" hangingPunct="0">
      <a:spcBef>
        <a:spcPct val="30000"/>
      </a:spcBef>
      <a:spcAft>
        <a:spcPct val="0"/>
      </a:spcAft>
      <a:defRPr sz="1134" kern="1200">
        <a:solidFill>
          <a:schemeClr val="tx1"/>
        </a:solidFill>
        <a:latin typeface="Times New Roman" pitchFamily="18" charset="0"/>
        <a:ea typeface="+mn-ea"/>
        <a:cs typeface="+mn-cs"/>
      </a:defRPr>
    </a:lvl4pPr>
    <a:lvl5pPr marL="1727850" algn="l" rtl="0" eaLnBrk="0" fontAlgn="base" hangingPunct="0">
      <a:spcBef>
        <a:spcPct val="30000"/>
      </a:spcBef>
      <a:spcAft>
        <a:spcPct val="0"/>
      </a:spcAft>
      <a:defRPr sz="1134" kern="1200">
        <a:solidFill>
          <a:schemeClr val="tx1"/>
        </a:solidFill>
        <a:latin typeface="Times New Roman" pitchFamily="18" charset="0"/>
        <a:ea typeface="+mn-ea"/>
        <a:cs typeface="+mn-cs"/>
      </a:defRPr>
    </a:lvl5pPr>
    <a:lvl6pPr marL="2159813" algn="l" defTabSz="863925" rtl="0" eaLnBrk="1" latinLnBrk="0" hangingPunct="1">
      <a:defRPr sz="1134" kern="1200">
        <a:solidFill>
          <a:schemeClr val="tx1"/>
        </a:solidFill>
        <a:latin typeface="+mn-lt"/>
        <a:ea typeface="+mn-ea"/>
        <a:cs typeface="+mn-cs"/>
      </a:defRPr>
    </a:lvl6pPr>
    <a:lvl7pPr marL="2591775" algn="l" defTabSz="863925" rtl="0" eaLnBrk="1" latinLnBrk="0" hangingPunct="1">
      <a:defRPr sz="1134" kern="1200">
        <a:solidFill>
          <a:schemeClr val="tx1"/>
        </a:solidFill>
        <a:latin typeface="+mn-lt"/>
        <a:ea typeface="+mn-ea"/>
        <a:cs typeface="+mn-cs"/>
      </a:defRPr>
    </a:lvl7pPr>
    <a:lvl8pPr marL="3023738" algn="l" defTabSz="863925" rtl="0" eaLnBrk="1" latinLnBrk="0" hangingPunct="1">
      <a:defRPr sz="1134" kern="1200">
        <a:solidFill>
          <a:schemeClr val="tx1"/>
        </a:solidFill>
        <a:latin typeface="+mn-lt"/>
        <a:ea typeface="+mn-ea"/>
        <a:cs typeface="+mn-cs"/>
      </a:defRPr>
    </a:lvl8pPr>
    <a:lvl9pPr marL="3455700" algn="l" defTabSz="863925" rtl="0" eaLnBrk="1" latinLnBrk="0" hangingPunct="1">
      <a:defRPr sz="1134"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e de titre">
    <p:spTree>
      <p:nvGrpSpPr>
        <p:cNvPr id="1" name=""/>
        <p:cNvGrpSpPr/>
        <p:nvPr/>
      </p:nvGrpSpPr>
      <p:grpSpPr>
        <a:xfrm>
          <a:off x="0" y="0"/>
          <a:ext cx="0" cy="0"/>
          <a:chOff x="0" y="0"/>
          <a:chExt cx="0" cy="0"/>
        </a:xfrm>
      </p:grpSpPr>
      <p:pic>
        <p:nvPicPr>
          <p:cNvPr id="2" name="Image 1"/>
          <p:cNvPicPr>
            <a:picLocks noChangeAspect="1"/>
          </p:cNvPicPr>
          <p:nvPr userDrawn="1"/>
        </p:nvPicPr>
        <p:blipFill>
          <a:blip r:embed="rId2" cstate="print">
            <a:extLst>
              <a:ext uri="{28A0092B-C50C-407E-A947-70E740481C1C}">
                <a14:useLocalDpi xmlns="" xmlns:a14="http://schemas.microsoft.com/office/drawing/2010/main" val="0"/>
              </a:ext>
            </a:extLst>
          </a:blip>
          <a:stretch>
            <a:fillRect/>
          </a:stretch>
        </p:blipFill>
        <p:spPr>
          <a:xfrm>
            <a:off x="657" y="-465"/>
            <a:ext cx="10691155" cy="7560140"/>
          </a:xfrm>
          <a:prstGeom prst="rect">
            <a:avLst/>
          </a:prstGeom>
        </p:spPr>
      </p:pic>
      <p:sp>
        <p:nvSpPr>
          <p:cNvPr id="5" name="Rectangle 1029"/>
          <p:cNvSpPr>
            <a:spLocks noChangeArrowheads="1"/>
          </p:cNvSpPr>
          <p:nvPr userDrawn="1"/>
        </p:nvSpPr>
        <p:spPr bwMode="auto">
          <a:xfrm>
            <a:off x="233338" y="7164213"/>
            <a:ext cx="1296144" cy="311987"/>
          </a:xfrm>
          <a:prstGeom prst="rect">
            <a:avLst/>
          </a:prstGeom>
          <a:noFill/>
          <a:ln w="9525">
            <a:noFill/>
            <a:round/>
            <a:headEnd/>
            <a:tailEnd/>
          </a:ln>
          <a:effectLst/>
        </p:spPr>
        <p:txBody>
          <a:bodyPr lIns="0" tIns="0" rIns="0" bIns="0" anchor="ctr"/>
          <a:lstStyle>
            <a:lvl1pPr defTabSz="1054100" eaLnBrk="0" hangingPunct="0">
              <a:defRPr sz="2400">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1pPr>
            <a:lvl2pPr marL="855663" indent="-328613" defTabSz="1054100" eaLnBrk="0" hangingPunct="0">
              <a:defRPr sz="2400">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2pPr>
            <a:lvl3pPr marL="1317625" indent="-263525" defTabSz="1054100" eaLnBrk="0" hangingPunct="0">
              <a:defRPr sz="2400">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3pPr>
            <a:lvl4pPr marL="1843088" indent="-261938" defTabSz="1054100" eaLnBrk="0" hangingPunct="0">
              <a:defRPr sz="2400">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4pPr>
            <a:lvl5pPr marL="2370138" indent="-263525" defTabSz="1054100" eaLnBrk="0" hangingPunct="0">
              <a:defRPr sz="2400">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5pPr>
            <a:lvl6pPr marL="2827338" indent="-263525" defTabSz="1054100" eaLnBrk="0" fontAlgn="base" hangingPunct="0">
              <a:spcBef>
                <a:spcPct val="0"/>
              </a:spcBef>
              <a:spcAft>
                <a:spcPct val="0"/>
              </a:spcAft>
              <a:defRPr sz="2400">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6pPr>
            <a:lvl7pPr marL="3284538" indent="-263525" defTabSz="1054100" eaLnBrk="0" fontAlgn="base" hangingPunct="0">
              <a:spcBef>
                <a:spcPct val="0"/>
              </a:spcBef>
              <a:spcAft>
                <a:spcPct val="0"/>
              </a:spcAft>
              <a:defRPr sz="2400">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7pPr>
            <a:lvl8pPr marL="3741738" indent="-263525" defTabSz="1054100" eaLnBrk="0" fontAlgn="base" hangingPunct="0">
              <a:spcBef>
                <a:spcPct val="0"/>
              </a:spcBef>
              <a:spcAft>
                <a:spcPct val="0"/>
              </a:spcAft>
              <a:defRPr sz="2400">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8pPr>
            <a:lvl9pPr marL="4198938" indent="-263525" defTabSz="1054100" eaLnBrk="0" fontAlgn="base" hangingPunct="0">
              <a:spcBef>
                <a:spcPct val="0"/>
              </a:spcBef>
              <a:spcAft>
                <a:spcPct val="0"/>
              </a:spcAft>
              <a:defRPr sz="2400">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9pPr>
          </a:lstStyle>
          <a:p>
            <a:pPr algn="l" eaLnBrk="1">
              <a:lnSpc>
                <a:spcPct val="89000"/>
              </a:lnSpc>
              <a:buClr>
                <a:srgbClr val="000000"/>
              </a:buClr>
              <a:buSzPct val="45000"/>
              <a:buFont typeface="Wingdings" panose="05000000000000000000" pitchFamily="2" charset="2"/>
              <a:buNone/>
              <a:defRPr/>
            </a:pPr>
            <a:r>
              <a:rPr lang="fr-FR" sz="1100" b="0" dirty="0" smtClean="0">
                <a:solidFill>
                  <a:schemeClr val="tx1">
                    <a:lumMod val="50000"/>
                    <a:lumOff val="50000"/>
                  </a:schemeClr>
                </a:solidFill>
                <a:effectLst/>
                <a:latin typeface="Calibri" pitchFamily="34" charset="0"/>
              </a:rPr>
              <a:t>17 novembre 2016</a:t>
            </a:r>
            <a:endParaRPr lang="en-GB" sz="1100" b="0" dirty="0" smtClean="0">
              <a:solidFill>
                <a:schemeClr val="tx1">
                  <a:lumMod val="50000"/>
                  <a:lumOff val="50000"/>
                </a:schemeClr>
              </a:solidFill>
              <a:effectLst/>
              <a:latin typeface="Calibri" pitchFamily="34" charset="0"/>
            </a:endParaRPr>
          </a:p>
        </p:txBody>
      </p:sp>
      <p:sp>
        <p:nvSpPr>
          <p:cNvPr id="8" name="Rectangle 1029"/>
          <p:cNvSpPr>
            <a:spLocks noChangeArrowheads="1"/>
          </p:cNvSpPr>
          <p:nvPr userDrawn="1"/>
        </p:nvSpPr>
        <p:spPr bwMode="auto">
          <a:xfrm>
            <a:off x="3041650" y="7164214"/>
            <a:ext cx="4320480" cy="295779"/>
          </a:xfrm>
          <a:prstGeom prst="rect">
            <a:avLst/>
          </a:prstGeom>
          <a:noFill/>
          <a:ln w="9525">
            <a:noFill/>
            <a:round/>
            <a:headEnd/>
            <a:tailEnd/>
          </a:ln>
          <a:effectLst/>
        </p:spPr>
        <p:txBody>
          <a:bodyPr lIns="0" tIns="0" rIns="0" bIns="0" anchor="ctr"/>
          <a:lstStyle>
            <a:lvl1pPr defTabSz="1054100" eaLnBrk="0" hangingPunct="0">
              <a:defRPr sz="2400">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1pPr>
            <a:lvl2pPr marL="855663" indent="-328613" defTabSz="1054100" eaLnBrk="0" hangingPunct="0">
              <a:defRPr sz="2400">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2pPr>
            <a:lvl3pPr marL="1317625" indent="-263525" defTabSz="1054100" eaLnBrk="0" hangingPunct="0">
              <a:defRPr sz="2400">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3pPr>
            <a:lvl4pPr marL="1843088" indent="-261938" defTabSz="1054100" eaLnBrk="0" hangingPunct="0">
              <a:defRPr sz="2400">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4pPr>
            <a:lvl5pPr marL="2370138" indent="-263525" defTabSz="1054100" eaLnBrk="0" hangingPunct="0">
              <a:defRPr sz="2400">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5pPr>
            <a:lvl6pPr marL="2827338" indent="-263525" defTabSz="1054100" eaLnBrk="0" fontAlgn="base" hangingPunct="0">
              <a:spcBef>
                <a:spcPct val="0"/>
              </a:spcBef>
              <a:spcAft>
                <a:spcPct val="0"/>
              </a:spcAft>
              <a:defRPr sz="2400">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6pPr>
            <a:lvl7pPr marL="3284538" indent="-263525" defTabSz="1054100" eaLnBrk="0" fontAlgn="base" hangingPunct="0">
              <a:spcBef>
                <a:spcPct val="0"/>
              </a:spcBef>
              <a:spcAft>
                <a:spcPct val="0"/>
              </a:spcAft>
              <a:defRPr sz="2400">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7pPr>
            <a:lvl8pPr marL="3741738" indent="-263525" defTabSz="1054100" eaLnBrk="0" fontAlgn="base" hangingPunct="0">
              <a:spcBef>
                <a:spcPct val="0"/>
              </a:spcBef>
              <a:spcAft>
                <a:spcPct val="0"/>
              </a:spcAft>
              <a:defRPr sz="2400">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8pPr>
            <a:lvl9pPr marL="4198938" indent="-263525" defTabSz="1054100" eaLnBrk="0" fontAlgn="base" hangingPunct="0">
              <a:spcBef>
                <a:spcPct val="0"/>
              </a:spcBef>
              <a:spcAft>
                <a:spcPct val="0"/>
              </a:spcAft>
              <a:defRPr sz="2400">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9pPr>
          </a:lstStyle>
          <a:p>
            <a:pPr algn="ctr" eaLnBrk="1">
              <a:lnSpc>
                <a:spcPct val="89000"/>
              </a:lnSpc>
              <a:buClr>
                <a:srgbClr val="000000"/>
              </a:buClr>
              <a:buSzPct val="45000"/>
              <a:buFont typeface="Wingdings" panose="05000000000000000000" pitchFamily="2" charset="2"/>
              <a:buNone/>
              <a:defRPr/>
            </a:pPr>
            <a:r>
              <a:rPr lang="fr-FR" sz="1100" b="0" dirty="0" smtClean="0">
                <a:solidFill>
                  <a:schemeClr val="tx1">
                    <a:lumMod val="50000"/>
                    <a:lumOff val="50000"/>
                  </a:schemeClr>
                </a:solidFill>
                <a:effectLst/>
                <a:latin typeface="Calibri" pitchFamily="34" charset="0"/>
              </a:rPr>
              <a:t>ADEME /</a:t>
            </a:r>
            <a:r>
              <a:rPr lang="fr-FR" sz="1100" b="0" baseline="0" dirty="0" smtClean="0">
                <a:solidFill>
                  <a:schemeClr val="tx1">
                    <a:lumMod val="50000"/>
                    <a:lumOff val="50000"/>
                  </a:schemeClr>
                </a:solidFill>
                <a:effectLst/>
                <a:latin typeface="Calibri" pitchFamily="34" charset="0"/>
              </a:rPr>
              <a:t> Valise pédagogique</a:t>
            </a:r>
            <a:endParaRPr lang="en-GB" sz="1100" b="0" dirty="0" smtClean="0">
              <a:solidFill>
                <a:schemeClr val="tx1">
                  <a:lumMod val="50000"/>
                  <a:lumOff val="50000"/>
                </a:schemeClr>
              </a:solidFill>
              <a:effectLst/>
              <a:latin typeface="Calibri" pitchFamily="34" charset="0"/>
            </a:endParaRPr>
          </a:p>
        </p:txBody>
      </p:sp>
    </p:spTree>
    <p:extLst>
      <p:ext uri="{BB962C8B-B14F-4D97-AF65-F5344CB8AC3E}">
        <p14:creationId xmlns="" xmlns:p14="http://schemas.microsoft.com/office/powerpoint/2010/main" val="2353500889"/>
      </p:ext>
    </p:extLst>
  </p:cSld>
  <p:clrMapOvr>
    <a:masterClrMapping/>
  </p:clrMapOvr>
  <p:transition spd="slow" advClick="0"/>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re et contenu">
    <p:spTree>
      <p:nvGrpSpPr>
        <p:cNvPr id="1" name=""/>
        <p:cNvGrpSpPr/>
        <p:nvPr/>
      </p:nvGrpSpPr>
      <p:grpSpPr>
        <a:xfrm>
          <a:off x="0" y="0"/>
          <a:ext cx="0" cy="0"/>
          <a:chOff x="0" y="0"/>
          <a:chExt cx="0" cy="0"/>
        </a:xfrm>
      </p:grpSpPr>
    </p:spTree>
    <p:extLst>
      <p:ext uri="{BB962C8B-B14F-4D97-AF65-F5344CB8AC3E}">
        <p14:creationId xmlns="" xmlns:p14="http://schemas.microsoft.com/office/powerpoint/2010/main" val="3332225309"/>
      </p:ext>
    </p:extLst>
  </p:cSld>
  <p:clrMapOvr>
    <a:masterClrMapping/>
  </p:clrMapOvr>
  <p:transition spd="slow" advClick="0"/>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Tree>
    <p:extLst>
      <p:ext uri="{BB962C8B-B14F-4D97-AF65-F5344CB8AC3E}">
        <p14:creationId xmlns="" xmlns:p14="http://schemas.microsoft.com/office/powerpoint/2010/main" val="1514909342"/>
      </p:ext>
    </p:extLst>
  </p:cSld>
  <p:clrMapOvr>
    <a:masterClrMapping/>
  </p:clrMapOvr>
  <p:transition spd="slow" advClick="0"/>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2.jpeg"/><Relationship Id="rId5" Type="http://schemas.openxmlformats.org/officeDocument/2006/relationships/image" Target="../media/image1.jpeg"/><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 name="Image 1"/>
          <p:cNvPicPr>
            <a:picLocks noChangeAspect="1"/>
          </p:cNvPicPr>
          <p:nvPr userDrawn="1"/>
        </p:nvPicPr>
        <p:blipFill>
          <a:blip r:embed="rId5" cstate="print">
            <a:extLst>
              <a:ext uri="{28A0092B-C50C-407E-A947-70E740481C1C}">
                <a14:useLocalDpi xmlns="" xmlns:a14="http://schemas.microsoft.com/office/drawing/2010/main" val="0"/>
              </a:ext>
            </a:extLst>
          </a:blip>
          <a:stretch>
            <a:fillRect/>
          </a:stretch>
        </p:blipFill>
        <p:spPr>
          <a:xfrm>
            <a:off x="0" y="6783925"/>
            <a:ext cx="10691813" cy="775750"/>
          </a:xfrm>
          <a:prstGeom prst="rect">
            <a:avLst/>
          </a:prstGeom>
        </p:spPr>
      </p:pic>
      <p:sp>
        <p:nvSpPr>
          <p:cNvPr id="818181" name="Rectangle 1029"/>
          <p:cNvSpPr>
            <a:spLocks noChangeArrowheads="1"/>
          </p:cNvSpPr>
          <p:nvPr userDrawn="1"/>
        </p:nvSpPr>
        <p:spPr bwMode="auto">
          <a:xfrm>
            <a:off x="10329237" y="7247688"/>
            <a:ext cx="445492" cy="311987"/>
          </a:xfrm>
          <a:prstGeom prst="rect">
            <a:avLst/>
          </a:prstGeom>
          <a:noFill/>
          <a:ln w="9525">
            <a:noFill/>
            <a:round/>
            <a:headEnd/>
            <a:tailEnd/>
          </a:ln>
          <a:effectLst/>
        </p:spPr>
        <p:txBody>
          <a:bodyPr lIns="0" tIns="0" rIns="0" bIns="0" anchor="ctr"/>
          <a:lstStyle>
            <a:lvl1pPr defTabSz="1054100" eaLnBrk="0" hangingPunct="0">
              <a:defRPr sz="2400">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1pPr>
            <a:lvl2pPr marL="855663" indent="-328613" defTabSz="1054100" eaLnBrk="0" hangingPunct="0">
              <a:defRPr sz="2400">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2pPr>
            <a:lvl3pPr marL="1317625" indent="-263525" defTabSz="1054100" eaLnBrk="0" hangingPunct="0">
              <a:defRPr sz="2400">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3pPr>
            <a:lvl4pPr marL="1843088" indent="-261938" defTabSz="1054100" eaLnBrk="0" hangingPunct="0">
              <a:defRPr sz="2400">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4pPr>
            <a:lvl5pPr marL="2370138" indent="-263525" defTabSz="1054100" eaLnBrk="0" hangingPunct="0">
              <a:defRPr sz="2400">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5pPr>
            <a:lvl6pPr marL="2827338" indent="-263525" defTabSz="1054100" eaLnBrk="0" fontAlgn="base" hangingPunct="0">
              <a:spcBef>
                <a:spcPct val="0"/>
              </a:spcBef>
              <a:spcAft>
                <a:spcPct val="0"/>
              </a:spcAft>
              <a:defRPr sz="2400">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6pPr>
            <a:lvl7pPr marL="3284538" indent="-263525" defTabSz="1054100" eaLnBrk="0" fontAlgn="base" hangingPunct="0">
              <a:spcBef>
                <a:spcPct val="0"/>
              </a:spcBef>
              <a:spcAft>
                <a:spcPct val="0"/>
              </a:spcAft>
              <a:defRPr sz="2400">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7pPr>
            <a:lvl8pPr marL="3741738" indent="-263525" defTabSz="1054100" eaLnBrk="0" fontAlgn="base" hangingPunct="0">
              <a:spcBef>
                <a:spcPct val="0"/>
              </a:spcBef>
              <a:spcAft>
                <a:spcPct val="0"/>
              </a:spcAft>
              <a:defRPr sz="2400">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8pPr>
            <a:lvl9pPr marL="4198938" indent="-263525" defTabSz="1054100" eaLnBrk="0" fontAlgn="base" hangingPunct="0">
              <a:spcBef>
                <a:spcPct val="0"/>
              </a:spcBef>
              <a:spcAft>
                <a:spcPct val="0"/>
              </a:spcAft>
              <a:defRPr sz="2400">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9pPr>
          </a:lstStyle>
          <a:p>
            <a:pPr algn="ctr" eaLnBrk="1">
              <a:lnSpc>
                <a:spcPct val="89000"/>
              </a:lnSpc>
              <a:buClr>
                <a:srgbClr val="000000"/>
              </a:buClr>
              <a:buSzPct val="45000"/>
              <a:buFont typeface="Wingdings" panose="05000000000000000000" pitchFamily="2" charset="2"/>
              <a:buNone/>
              <a:defRPr/>
            </a:pPr>
            <a:fld id="{FF3AB183-A386-4BE8-86C1-719E98E25F60}" type="slidenum">
              <a:rPr lang="en-GB" sz="1300" b="1" smtClean="0">
                <a:solidFill>
                  <a:srgbClr val="69AAC8"/>
                </a:solidFill>
                <a:effectLst/>
                <a:latin typeface="+mj-lt"/>
              </a:rPr>
              <a:pPr algn="ctr" eaLnBrk="1">
                <a:lnSpc>
                  <a:spcPct val="89000"/>
                </a:lnSpc>
                <a:buClr>
                  <a:srgbClr val="000000"/>
                </a:buClr>
                <a:buSzPct val="45000"/>
                <a:buFont typeface="Wingdings" panose="05000000000000000000" pitchFamily="2" charset="2"/>
                <a:buNone/>
                <a:defRPr/>
              </a:pPr>
              <a:t>‹N°›</a:t>
            </a:fld>
            <a:endParaRPr lang="en-GB" sz="1300" b="1" dirty="0" smtClean="0">
              <a:solidFill>
                <a:srgbClr val="69AAC8"/>
              </a:solidFill>
              <a:effectLst/>
              <a:latin typeface="+mj-lt"/>
            </a:endParaRPr>
          </a:p>
        </p:txBody>
      </p:sp>
      <p:sp>
        <p:nvSpPr>
          <p:cNvPr id="1030" name="Line 1034"/>
          <p:cNvSpPr>
            <a:spLocks noChangeShapeType="1"/>
          </p:cNvSpPr>
          <p:nvPr userDrawn="1"/>
        </p:nvSpPr>
        <p:spPr bwMode="auto">
          <a:xfrm flipH="1">
            <a:off x="190497" y="7475679"/>
            <a:ext cx="419993" cy="0"/>
          </a:xfrm>
          <a:prstGeom prst="line">
            <a:avLst/>
          </a:prstGeom>
          <a:noFill/>
          <a:ln w="19050">
            <a:solidFill>
              <a:schemeClr val="bg1"/>
            </a:solidFill>
            <a:round/>
            <a:headEnd/>
            <a:tailEnd/>
          </a:ln>
          <a:extLst>
            <a:ext uri="{909E8E84-426E-40DD-AFC4-6F175D3DCCD1}">
              <a14:hiddenFill xmlns="" xmlns:a14="http://schemas.microsoft.com/office/drawing/2010/main">
                <a:noFill/>
              </a14:hiddenFill>
            </a:ext>
          </a:extLst>
        </p:spPr>
        <p:txBody>
          <a:bodyPr wrap="none"/>
          <a:lstStyle/>
          <a:p>
            <a:endParaRPr lang="fr-FR" sz="2000">
              <a:solidFill>
                <a:schemeClr val="tx1">
                  <a:lumMod val="50000"/>
                  <a:lumOff val="50000"/>
                </a:schemeClr>
              </a:solidFill>
              <a:effectLst/>
              <a:latin typeface="DaxOT-Regular" panose="02000506060000020004" pitchFamily="50" charset="0"/>
            </a:endParaRPr>
          </a:p>
        </p:txBody>
      </p:sp>
      <p:sp>
        <p:nvSpPr>
          <p:cNvPr id="14" name="Rectangle 1029"/>
          <p:cNvSpPr>
            <a:spLocks noChangeArrowheads="1"/>
          </p:cNvSpPr>
          <p:nvPr userDrawn="1"/>
        </p:nvSpPr>
        <p:spPr bwMode="auto">
          <a:xfrm>
            <a:off x="233338" y="7164213"/>
            <a:ext cx="1296144" cy="311987"/>
          </a:xfrm>
          <a:prstGeom prst="rect">
            <a:avLst/>
          </a:prstGeom>
          <a:noFill/>
          <a:ln w="9525">
            <a:noFill/>
            <a:round/>
            <a:headEnd/>
            <a:tailEnd/>
          </a:ln>
          <a:effectLst/>
        </p:spPr>
        <p:txBody>
          <a:bodyPr lIns="0" tIns="0" rIns="0" bIns="0" anchor="ctr"/>
          <a:lstStyle>
            <a:lvl1pPr defTabSz="1054100" eaLnBrk="0" hangingPunct="0">
              <a:defRPr sz="2400">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1pPr>
            <a:lvl2pPr marL="855663" indent="-328613" defTabSz="1054100" eaLnBrk="0" hangingPunct="0">
              <a:defRPr sz="2400">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2pPr>
            <a:lvl3pPr marL="1317625" indent="-263525" defTabSz="1054100" eaLnBrk="0" hangingPunct="0">
              <a:defRPr sz="2400">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3pPr>
            <a:lvl4pPr marL="1843088" indent="-261938" defTabSz="1054100" eaLnBrk="0" hangingPunct="0">
              <a:defRPr sz="2400">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4pPr>
            <a:lvl5pPr marL="2370138" indent="-263525" defTabSz="1054100" eaLnBrk="0" hangingPunct="0">
              <a:defRPr sz="2400">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5pPr>
            <a:lvl6pPr marL="2827338" indent="-263525" defTabSz="1054100" eaLnBrk="0" fontAlgn="base" hangingPunct="0">
              <a:spcBef>
                <a:spcPct val="0"/>
              </a:spcBef>
              <a:spcAft>
                <a:spcPct val="0"/>
              </a:spcAft>
              <a:defRPr sz="2400">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6pPr>
            <a:lvl7pPr marL="3284538" indent="-263525" defTabSz="1054100" eaLnBrk="0" fontAlgn="base" hangingPunct="0">
              <a:spcBef>
                <a:spcPct val="0"/>
              </a:spcBef>
              <a:spcAft>
                <a:spcPct val="0"/>
              </a:spcAft>
              <a:defRPr sz="2400">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7pPr>
            <a:lvl8pPr marL="3741738" indent="-263525" defTabSz="1054100" eaLnBrk="0" fontAlgn="base" hangingPunct="0">
              <a:spcBef>
                <a:spcPct val="0"/>
              </a:spcBef>
              <a:spcAft>
                <a:spcPct val="0"/>
              </a:spcAft>
              <a:defRPr sz="2400">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8pPr>
            <a:lvl9pPr marL="4198938" indent="-263525" defTabSz="1054100" eaLnBrk="0" fontAlgn="base" hangingPunct="0">
              <a:spcBef>
                <a:spcPct val="0"/>
              </a:spcBef>
              <a:spcAft>
                <a:spcPct val="0"/>
              </a:spcAft>
              <a:defRPr sz="2400">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9pPr>
          </a:lstStyle>
          <a:p>
            <a:pPr algn="l" eaLnBrk="1">
              <a:lnSpc>
                <a:spcPct val="89000"/>
              </a:lnSpc>
              <a:buClr>
                <a:srgbClr val="000000"/>
              </a:buClr>
              <a:buSzPct val="45000"/>
              <a:buFont typeface="Wingdings" panose="05000000000000000000" pitchFamily="2" charset="2"/>
              <a:buNone/>
              <a:defRPr/>
            </a:pPr>
            <a:r>
              <a:rPr lang="fr-FR" sz="1100" b="0" dirty="0" smtClean="0">
                <a:solidFill>
                  <a:schemeClr val="tx1">
                    <a:lumMod val="50000"/>
                    <a:lumOff val="50000"/>
                  </a:schemeClr>
                </a:solidFill>
                <a:effectLst/>
                <a:latin typeface="Calibri" pitchFamily="34" charset="0"/>
              </a:rPr>
              <a:t>17 novembre 2016</a:t>
            </a:r>
            <a:endParaRPr lang="en-GB" sz="1100" b="0" dirty="0" smtClean="0">
              <a:solidFill>
                <a:schemeClr val="tx1">
                  <a:lumMod val="50000"/>
                  <a:lumOff val="50000"/>
                </a:schemeClr>
              </a:solidFill>
              <a:effectLst/>
              <a:latin typeface="Calibri" pitchFamily="34" charset="0"/>
            </a:endParaRPr>
          </a:p>
        </p:txBody>
      </p:sp>
      <p:sp>
        <p:nvSpPr>
          <p:cNvPr id="7" name="Rectangle 1029"/>
          <p:cNvSpPr>
            <a:spLocks noChangeArrowheads="1"/>
          </p:cNvSpPr>
          <p:nvPr userDrawn="1"/>
        </p:nvSpPr>
        <p:spPr bwMode="auto">
          <a:xfrm>
            <a:off x="3041650" y="7164214"/>
            <a:ext cx="4608512" cy="295779"/>
          </a:xfrm>
          <a:prstGeom prst="rect">
            <a:avLst/>
          </a:prstGeom>
          <a:noFill/>
          <a:ln w="9525">
            <a:noFill/>
            <a:round/>
            <a:headEnd/>
            <a:tailEnd/>
          </a:ln>
          <a:effectLst/>
        </p:spPr>
        <p:txBody>
          <a:bodyPr lIns="0" tIns="0" rIns="0" bIns="0" anchor="ctr"/>
          <a:lstStyle>
            <a:lvl1pPr defTabSz="1054100" eaLnBrk="0" hangingPunct="0">
              <a:defRPr sz="2400">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1pPr>
            <a:lvl2pPr marL="855663" indent="-328613" defTabSz="1054100" eaLnBrk="0" hangingPunct="0">
              <a:defRPr sz="2400">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2pPr>
            <a:lvl3pPr marL="1317625" indent="-263525" defTabSz="1054100" eaLnBrk="0" hangingPunct="0">
              <a:defRPr sz="2400">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3pPr>
            <a:lvl4pPr marL="1843088" indent="-261938" defTabSz="1054100" eaLnBrk="0" hangingPunct="0">
              <a:defRPr sz="2400">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4pPr>
            <a:lvl5pPr marL="2370138" indent="-263525" defTabSz="1054100" eaLnBrk="0" hangingPunct="0">
              <a:defRPr sz="2400">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5pPr>
            <a:lvl6pPr marL="2827338" indent="-263525" defTabSz="1054100" eaLnBrk="0" fontAlgn="base" hangingPunct="0">
              <a:spcBef>
                <a:spcPct val="0"/>
              </a:spcBef>
              <a:spcAft>
                <a:spcPct val="0"/>
              </a:spcAft>
              <a:defRPr sz="2400">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6pPr>
            <a:lvl7pPr marL="3284538" indent="-263525" defTabSz="1054100" eaLnBrk="0" fontAlgn="base" hangingPunct="0">
              <a:spcBef>
                <a:spcPct val="0"/>
              </a:spcBef>
              <a:spcAft>
                <a:spcPct val="0"/>
              </a:spcAft>
              <a:defRPr sz="2400">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7pPr>
            <a:lvl8pPr marL="3741738" indent="-263525" defTabSz="1054100" eaLnBrk="0" fontAlgn="base" hangingPunct="0">
              <a:spcBef>
                <a:spcPct val="0"/>
              </a:spcBef>
              <a:spcAft>
                <a:spcPct val="0"/>
              </a:spcAft>
              <a:defRPr sz="2400">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8pPr>
            <a:lvl9pPr marL="4198938" indent="-263525" defTabSz="1054100" eaLnBrk="0" fontAlgn="base" hangingPunct="0">
              <a:spcBef>
                <a:spcPct val="0"/>
              </a:spcBef>
              <a:spcAft>
                <a:spcPct val="0"/>
              </a:spcAft>
              <a:defRPr sz="2400">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9pPr>
          </a:lstStyle>
          <a:p>
            <a:pPr algn="ctr" eaLnBrk="1">
              <a:lnSpc>
                <a:spcPct val="89000"/>
              </a:lnSpc>
              <a:buClr>
                <a:srgbClr val="000000"/>
              </a:buClr>
              <a:buSzPct val="45000"/>
              <a:buFont typeface="Wingdings" panose="05000000000000000000" pitchFamily="2" charset="2"/>
              <a:buNone/>
              <a:defRPr/>
            </a:pPr>
            <a:r>
              <a:rPr lang="fr-FR" sz="1100" b="0" dirty="0" smtClean="0">
                <a:solidFill>
                  <a:schemeClr val="tx1">
                    <a:lumMod val="50000"/>
                    <a:lumOff val="50000"/>
                  </a:schemeClr>
                </a:solidFill>
                <a:effectLst/>
                <a:latin typeface="Calibri" pitchFamily="34" charset="0"/>
              </a:rPr>
              <a:t>ADEME /</a:t>
            </a:r>
            <a:r>
              <a:rPr lang="fr-FR" sz="1100" b="0" baseline="0" dirty="0" smtClean="0">
                <a:solidFill>
                  <a:schemeClr val="tx1">
                    <a:lumMod val="50000"/>
                    <a:lumOff val="50000"/>
                  </a:schemeClr>
                </a:solidFill>
                <a:effectLst/>
                <a:latin typeface="Calibri" pitchFamily="34" charset="0"/>
              </a:rPr>
              <a:t> Valise pédagogique : </a:t>
            </a:r>
            <a:r>
              <a:rPr lang="fr-FR" sz="1100" b="0" dirty="0" smtClean="0">
                <a:solidFill>
                  <a:schemeClr val="tx1">
                    <a:lumMod val="50000"/>
                    <a:lumOff val="50000"/>
                  </a:schemeClr>
                </a:solidFill>
                <a:effectLst/>
                <a:latin typeface="Calibri" pitchFamily="34" charset="0"/>
              </a:rPr>
              <a:t>La ventilation mécanique dans les </a:t>
            </a:r>
            <a:r>
              <a:rPr lang="fr-FR" sz="1100" b="0" baseline="0" dirty="0" smtClean="0">
                <a:solidFill>
                  <a:schemeClr val="tx1">
                    <a:lumMod val="50000"/>
                    <a:lumOff val="50000"/>
                  </a:schemeClr>
                </a:solidFill>
                <a:effectLst/>
                <a:latin typeface="Calibri" pitchFamily="34" charset="0"/>
              </a:rPr>
              <a:t>logements</a:t>
            </a:r>
            <a:endParaRPr lang="en-GB" sz="1100" b="0" dirty="0" smtClean="0">
              <a:solidFill>
                <a:schemeClr val="tx1">
                  <a:lumMod val="50000"/>
                  <a:lumOff val="50000"/>
                </a:schemeClr>
              </a:solidFill>
              <a:effectLst/>
              <a:latin typeface="Calibri" pitchFamily="34" charset="0"/>
            </a:endParaRPr>
          </a:p>
        </p:txBody>
      </p:sp>
      <p:pic>
        <p:nvPicPr>
          <p:cNvPr id="4" name="Image 3"/>
          <p:cNvPicPr>
            <a:picLocks noChangeAspect="1"/>
          </p:cNvPicPr>
          <p:nvPr userDrawn="1"/>
        </p:nvPicPr>
        <p:blipFill>
          <a:blip r:embed="rId6" cstate="print">
            <a:extLst>
              <a:ext uri="{28A0092B-C50C-407E-A947-70E740481C1C}">
                <a14:useLocalDpi xmlns="" xmlns:a14="http://schemas.microsoft.com/office/drawing/2010/main" val="0"/>
              </a:ext>
            </a:extLst>
          </a:blip>
          <a:stretch>
            <a:fillRect/>
          </a:stretch>
        </p:blipFill>
        <p:spPr>
          <a:xfrm>
            <a:off x="180000" y="179998"/>
            <a:ext cx="10296000" cy="725456"/>
          </a:xfrm>
          <a:prstGeom prst="rect">
            <a:avLst/>
          </a:prstGeom>
        </p:spPr>
      </p:pic>
    </p:spTree>
  </p:cSld>
  <p:clrMap bg1="lt1" tx1="dk1" bg2="lt2" tx2="dk2" accent1="accent1" accent2="accent2" accent3="accent3" accent4="accent4" accent5="accent5" accent6="accent6" hlink="hlink" folHlink="folHlink"/>
  <p:sldLayoutIdLst>
    <p:sldLayoutId id="2147483823" r:id="rId1"/>
    <p:sldLayoutId id="2147483813" r:id="rId2"/>
    <p:sldLayoutId id="2147483818" r:id="rId3"/>
  </p:sldLayoutIdLst>
  <p:transition spd="slow" advClick="0"/>
  <p:timing>
    <p:tnLst>
      <p:par>
        <p:cTn id="1" dur="indefinite" restart="never" nodeType="tmRoot"/>
      </p:par>
    </p:tnLst>
  </p:timing>
  <p:txStyles>
    <p:titleStyle>
      <a:lvl1pPr algn="r" defTabSz="995914" rtl="0" eaLnBrk="0" fontAlgn="base" hangingPunct="0">
        <a:spcBef>
          <a:spcPct val="0"/>
        </a:spcBef>
        <a:spcAft>
          <a:spcPct val="0"/>
        </a:spcAft>
        <a:defRPr sz="3496" b="1">
          <a:solidFill>
            <a:schemeClr val="bg2"/>
          </a:solidFill>
          <a:latin typeface="+mj-lt"/>
          <a:ea typeface="+mj-ea"/>
          <a:cs typeface="+mj-cs"/>
        </a:defRPr>
      </a:lvl1pPr>
      <a:lvl2pPr algn="r" defTabSz="995914" rtl="0" eaLnBrk="0" fontAlgn="base" hangingPunct="0">
        <a:spcBef>
          <a:spcPct val="0"/>
        </a:spcBef>
        <a:spcAft>
          <a:spcPct val="0"/>
        </a:spcAft>
        <a:defRPr sz="3496" b="1">
          <a:solidFill>
            <a:schemeClr val="bg2"/>
          </a:solidFill>
          <a:latin typeface="Arial Narrow" pitchFamily="34" charset="0"/>
          <a:ea typeface="Arial Unicode MS" pitchFamily="34" charset="-128"/>
          <a:cs typeface="Arial Unicode MS" pitchFamily="34" charset="-128"/>
        </a:defRPr>
      </a:lvl2pPr>
      <a:lvl3pPr algn="r" defTabSz="995914" rtl="0" eaLnBrk="0" fontAlgn="base" hangingPunct="0">
        <a:spcBef>
          <a:spcPct val="0"/>
        </a:spcBef>
        <a:spcAft>
          <a:spcPct val="0"/>
        </a:spcAft>
        <a:defRPr sz="3496" b="1">
          <a:solidFill>
            <a:schemeClr val="bg2"/>
          </a:solidFill>
          <a:latin typeface="Arial Narrow" pitchFamily="34" charset="0"/>
          <a:ea typeface="Arial Unicode MS" pitchFamily="34" charset="-128"/>
          <a:cs typeface="Arial Unicode MS" pitchFamily="34" charset="-128"/>
        </a:defRPr>
      </a:lvl3pPr>
      <a:lvl4pPr algn="r" defTabSz="995914" rtl="0" eaLnBrk="0" fontAlgn="base" hangingPunct="0">
        <a:spcBef>
          <a:spcPct val="0"/>
        </a:spcBef>
        <a:spcAft>
          <a:spcPct val="0"/>
        </a:spcAft>
        <a:defRPr sz="3496" b="1">
          <a:solidFill>
            <a:schemeClr val="bg2"/>
          </a:solidFill>
          <a:latin typeface="Arial Narrow" pitchFamily="34" charset="0"/>
          <a:ea typeface="Arial Unicode MS" pitchFamily="34" charset="-128"/>
          <a:cs typeface="Arial Unicode MS" pitchFamily="34" charset="-128"/>
        </a:defRPr>
      </a:lvl4pPr>
      <a:lvl5pPr algn="r" defTabSz="995914" rtl="0" eaLnBrk="0" fontAlgn="base" hangingPunct="0">
        <a:spcBef>
          <a:spcPct val="0"/>
        </a:spcBef>
        <a:spcAft>
          <a:spcPct val="0"/>
        </a:spcAft>
        <a:defRPr sz="3496" b="1">
          <a:solidFill>
            <a:schemeClr val="bg2"/>
          </a:solidFill>
          <a:latin typeface="Arial Narrow" pitchFamily="34" charset="0"/>
          <a:ea typeface="Arial Unicode MS" pitchFamily="34" charset="-128"/>
          <a:cs typeface="Arial Unicode MS" pitchFamily="34" charset="-128"/>
        </a:defRPr>
      </a:lvl5pPr>
      <a:lvl6pPr marL="431963" algn="r" rtl="0" fontAlgn="base">
        <a:spcBef>
          <a:spcPct val="0"/>
        </a:spcBef>
        <a:spcAft>
          <a:spcPct val="0"/>
        </a:spcAft>
        <a:defRPr sz="3023" b="1">
          <a:solidFill>
            <a:schemeClr val="bg2"/>
          </a:solidFill>
          <a:latin typeface="Arial Narrow" pitchFamily="34" charset="0"/>
          <a:ea typeface="Arial Unicode MS" pitchFamily="34" charset="-128"/>
          <a:cs typeface="Arial Unicode MS" pitchFamily="34" charset="-128"/>
        </a:defRPr>
      </a:lvl6pPr>
      <a:lvl7pPr marL="863925" algn="r" rtl="0" fontAlgn="base">
        <a:spcBef>
          <a:spcPct val="0"/>
        </a:spcBef>
        <a:spcAft>
          <a:spcPct val="0"/>
        </a:spcAft>
        <a:defRPr sz="3023" b="1">
          <a:solidFill>
            <a:schemeClr val="bg2"/>
          </a:solidFill>
          <a:latin typeface="Arial Narrow" pitchFamily="34" charset="0"/>
          <a:ea typeface="Arial Unicode MS" pitchFamily="34" charset="-128"/>
          <a:cs typeface="Arial Unicode MS" pitchFamily="34" charset="-128"/>
        </a:defRPr>
      </a:lvl7pPr>
      <a:lvl8pPr marL="1295888" algn="r" rtl="0" fontAlgn="base">
        <a:spcBef>
          <a:spcPct val="0"/>
        </a:spcBef>
        <a:spcAft>
          <a:spcPct val="0"/>
        </a:spcAft>
        <a:defRPr sz="3023" b="1">
          <a:solidFill>
            <a:schemeClr val="bg2"/>
          </a:solidFill>
          <a:latin typeface="Arial Narrow" pitchFamily="34" charset="0"/>
          <a:ea typeface="Arial Unicode MS" pitchFamily="34" charset="-128"/>
          <a:cs typeface="Arial Unicode MS" pitchFamily="34" charset="-128"/>
        </a:defRPr>
      </a:lvl8pPr>
      <a:lvl9pPr marL="1727850" algn="r" rtl="0" fontAlgn="base">
        <a:spcBef>
          <a:spcPct val="0"/>
        </a:spcBef>
        <a:spcAft>
          <a:spcPct val="0"/>
        </a:spcAft>
        <a:defRPr sz="3023" b="1">
          <a:solidFill>
            <a:schemeClr val="bg2"/>
          </a:solidFill>
          <a:latin typeface="Arial Narrow" pitchFamily="34" charset="0"/>
          <a:ea typeface="Arial Unicode MS" pitchFamily="34" charset="-128"/>
          <a:cs typeface="Arial Unicode MS" pitchFamily="34" charset="-128"/>
        </a:defRPr>
      </a:lvl9pPr>
    </p:titleStyle>
    <p:bodyStyle>
      <a:lvl1pPr marL="373468" indent="-373468" algn="l" defTabSz="995914" rtl="0" eaLnBrk="0" fontAlgn="base" hangingPunct="0">
        <a:spcBef>
          <a:spcPct val="20000"/>
        </a:spcBef>
        <a:spcAft>
          <a:spcPct val="0"/>
        </a:spcAft>
        <a:buClr>
          <a:srgbClr val="91CA1E"/>
        </a:buClr>
        <a:buSzPct val="75000"/>
        <a:buFont typeface="Wingdings" panose="05000000000000000000" pitchFamily="2" charset="2"/>
        <a:buChar char="n"/>
        <a:defRPr sz="2740" b="1">
          <a:solidFill>
            <a:srgbClr val="5F5F5F"/>
          </a:solidFill>
          <a:latin typeface="+mn-lt"/>
          <a:ea typeface="+mn-ea"/>
          <a:cs typeface="+mn-cs"/>
        </a:defRPr>
      </a:lvl1pPr>
      <a:lvl2pPr marL="808430" indent="-310474" algn="l" defTabSz="995914" rtl="0" eaLnBrk="0" fontAlgn="base" hangingPunct="0">
        <a:spcBef>
          <a:spcPct val="20000"/>
        </a:spcBef>
        <a:spcAft>
          <a:spcPct val="0"/>
        </a:spcAft>
        <a:buClr>
          <a:srgbClr val="5F5F5F"/>
        </a:buClr>
        <a:buSzPct val="65000"/>
        <a:buFont typeface="Wingdings" panose="05000000000000000000" pitchFamily="2" charset="2"/>
        <a:buChar char="n"/>
        <a:defRPr sz="2362">
          <a:solidFill>
            <a:srgbClr val="5F5F5F"/>
          </a:solidFill>
          <a:latin typeface="+mn-lt"/>
          <a:ea typeface="+mn-ea"/>
          <a:cs typeface="+mn-cs"/>
        </a:defRPr>
      </a:lvl2pPr>
      <a:lvl3pPr marL="1244892" indent="-248978" algn="l" defTabSz="995914" rtl="0" eaLnBrk="0" fontAlgn="base" hangingPunct="0">
        <a:spcBef>
          <a:spcPct val="20000"/>
        </a:spcBef>
        <a:spcAft>
          <a:spcPct val="0"/>
        </a:spcAft>
        <a:buClr>
          <a:srgbClr val="969696"/>
        </a:buClr>
        <a:buSzPct val="65000"/>
        <a:buFont typeface="Wingdings" panose="05000000000000000000" pitchFamily="2" charset="2"/>
        <a:buChar char="n"/>
        <a:defRPr sz="2173">
          <a:solidFill>
            <a:srgbClr val="5F5F5F"/>
          </a:solidFill>
          <a:latin typeface="+mn-lt"/>
          <a:ea typeface="+mn-ea"/>
          <a:cs typeface="+mn-cs"/>
        </a:defRPr>
      </a:lvl3pPr>
      <a:lvl4pPr marL="1741350" indent="-247479" algn="l" defTabSz="995914" rtl="0" eaLnBrk="0" fontAlgn="base" hangingPunct="0">
        <a:spcBef>
          <a:spcPct val="20000"/>
        </a:spcBef>
        <a:spcAft>
          <a:spcPct val="0"/>
        </a:spcAft>
        <a:buClr>
          <a:schemeClr val="folHlink"/>
        </a:buClr>
        <a:buSzPct val="70000"/>
        <a:buFont typeface="Wingdings" panose="05000000000000000000" pitchFamily="2" charset="2"/>
        <a:buChar char="n"/>
        <a:defRPr sz="1984">
          <a:solidFill>
            <a:srgbClr val="5F5F5F"/>
          </a:solidFill>
          <a:latin typeface="+mn-lt"/>
          <a:ea typeface="+mn-ea"/>
          <a:cs typeface="+mn-cs"/>
        </a:defRPr>
      </a:lvl4pPr>
      <a:lvl5pPr marL="2239306" indent="-248978" algn="l" defTabSz="995914" rtl="0" eaLnBrk="0" fontAlgn="base" hangingPunct="0">
        <a:spcBef>
          <a:spcPct val="20000"/>
        </a:spcBef>
        <a:spcAft>
          <a:spcPct val="0"/>
        </a:spcAft>
        <a:buClr>
          <a:srgbClr val="C0C0C0"/>
        </a:buClr>
        <a:buSzPct val="55000"/>
        <a:buFont typeface="Wingdings" panose="05000000000000000000" pitchFamily="2" charset="2"/>
        <a:buChar char="n"/>
        <a:defRPr sz="1606">
          <a:solidFill>
            <a:srgbClr val="5F5F5F"/>
          </a:solidFill>
          <a:latin typeface="+mn-lt"/>
          <a:ea typeface="+mn-ea"/>
          <a:cs typeface="+mn-cs"/>
        </a:defRPr>
      </a:lvl5pPr>
      <a:lvl6pPr marL="2375794" indent="-215981" algn="l" rtl="0" fontAlgn="base">
        <a:spcBef>
          <a:spcPct val="20000"/>
        </a:spcBef>
        <a:spcAft>
          <a:spcPct val="0"/>
        </a:spcAft>
        <a:buClr>
          <a:srgbClr val="C0C0C0"/>
        </a:buClr>
        <a:buSzPct val="55000"/>
        <a:buFont typeface="Wingdings" pitchFamily="2" charset="2"/>
        <a:buChar char="n"/>
        <a:defRPr sz="1417">
          <a:solidFill>
            <a:srgbClr val="5F5F5F"/>
          </a:solidFill>
          <a:latin typeface="+mn-lt"/>
          <a:ea typeface="+mn-ea"/>
          <a:cs typeface="+mn-cs"/>
        </a:defRPr>
      </a:lvl6pPr>
      <a:lvl7pPr marL="2807757" indent="-215981" algn="l" rtl="0" fontAlgn="base">
        <a:spcBef>
          <a:spcPct val="20000"/>
        </a:spcBef>
        <a:spcAft>
          <a:spcPct val="0"/>
        </a:spcAft>
        <a:buClr>
          <a:srgbClr val="C0C0C0"/>
        </a:buClr>
        <a:buSzPct val="55000"/>
        <a:buFont typeface="Wingdings" pitchFamily="2" charset="2"/>
        <a:buChar char="n"/>
        <a:defRPr sz="1417">
          <a:solidFill>
            <a:srgbClr val="5F5F5F"/>
          </a:solidFill>
          <a:latin typeface="+mn-lt"/>
          <a:ea typeface="+mn-ea"/>
          <a:cs typeface="+mn-cs"/>
        </a:defRPr>
      </a:lvl7pPr>
      <a:lvl8pPr marL="3239719" indent="-215981" algn="l" rtl="0" fontAlgn="base">
        <a:spcBef>
          <a:spcPct val="20000"/>
        </a:spcBef>
        <a:spcAft>
          <a:spcPct val="0"/>
        </a:spcAft>
        <a:buClr>
          <a:srgbClr val="C0C0C0"/>
        </a:buClr>
        <a:buSzPct val="55000"/>
        <a:buFont typeface="Wingdings" pitchFamily="2" charset="2"/>
        <a:buChar char="n"/>
        <a:defRPr sz="1417">
          <a:solidFill>
            <a:srgbClr val="5F5F5F"/>
          </a:solidFill>
          <a:latin typeface="+mn-lt"/>
          <a:ea typeface="+mn-ea"/>
          <a:cs typeface="+mn-cs"/>
        </a:defRPr>
      </a:lvl8pPr>
      <a:lvl9pPr marL="3671682" indent="-215981" algn="l" rtl="0" fontAlgn="base">
        <a:spcBef>
          <a:spcPct val="20000"/>
        </a:spcBef>
        <a:spcAft>
          <a:spcPct val="0"/>
        </a:spcAft>
        <a:buClr>
          <a:srgbClr val="C0C0C0"/>
        </a:buClr>
        <a:buSzPct val="55000"/>
        <a:buFont typeface="Wingdings" pitchFamily="2" charset="2"/>
        <a:buChar char="n"/>
        <a:defRPr sz="1417">
          <a:solidFill>
            <a:srgbClr val="5F5F5F"/>
          </a:solidFill>
          <a:latin typeface="+mn-lt"/>
          <a:ea typeface="+mn-ea"/>
          <a:cs typeface="+mn-cs"/>
        </a:defRPr>
      </a:lvl9pPr>
    </p:bodyStyle>
    <p:otherStyle>
      <a:defPPr>
        <a:defRPr lang="fr-FR"/>
      </a:defPPr>
      <a:lvl1pPr marL="0" algn="l" defTabSz="863925" rtl="0" eaLnBrk="1" latinLnBrk="0" hangingPunct="1">
        <a:defRPr sz="1701" kern="1200">
          <a:solidFill>
            <a:schemeClr val="tx1"/>
          </a:solidFill>
          <a:latin typeface="+mn-lt"/>
          <a:ea typeface="+mn-ea"/>
          <a:cs typeface="+mn-cs"/>
        </a:defRPr>
      </a:lvl1pPr>
      <a:lvl2pPr marL="431963" algn="l" defTabSz="863925" rtl="0" eaLnBrk="1" latinLnBrk="0" hangingPunct="1">
        <a:defRPr sz="1701" kern="1200">
          <a:solidFill>
            <a:schemeClr val="tx1"/>
          </a:solidFill>
          <a:latin typeface="+mn-lt"/>
          <a:ea typeface="+mn-ea"/>
          <a:cs typeface="+mn-cs"/>
        </a:defRPr>
      </a:lvl2pPr>
      <a:lvl3pPr marL="863925" algn="l" defTabSz="863925" rtl="0" eaLnBrk="1" latinLnBrk="0" hangingPunct="1">
        <a:defRPr sz="1701" kern="1200">
          <a:solidFill>
            <a:schemeClr val="tx1"/>
          </a:solidFill>
          <a:latin typeface="+mn-lt"/>
          <a:ea typeface="+mn-ea"/>
          <a:cs typeface="+mn-cs"/>
        </a:defRPr>
      </a:lvl3pPr>
      <a:lvl4pPr marL="1295888" algn="l" defTabSz="863925" rtl="0" eaLnBrk="1" latinLnBrk="0" hangingPunct="1">
        <a:defRPr sz="1701" kern="1200">
          <a:solidFill>
            <a:schemeClr val="tx1"/>
          </a:solidFill>
          <a:latin typeface="+mn-lt"/>
          <a:ea typeface="+mn-ea"/>
          <a:cs typeface="+mn-cs"/>
        </a:defRPr>
      </a:lvl4pPr>
      <a:lvl5pPr marL="1727850" algn="l" defTabSz="863925" rtl="0" eaLnBrk="1" latinLnBrk="0" hangingPunct="1">
        <a:defRPr sz="1701" kern="1200">
          <a:solidFill>
            <a:schemeClr val="tx1"/>
          </a:solidFill>
          <a:latin typeface="+mn-lt"/>
          <a:ea typeface="+mn-ea"/>
          <a:cs typeface="+mn-cs"/>
        </a:defRPr>
      </a:lvl5pPr>
      <a:lvl6pPr marL="2159813" algn="l" defTabSz="863925" rtl="0" eaLnBrk="1" latinLnBrk="0" hangingPunct="1">
        <a:defRPr sz="1701" kern="1200">
          <a:solidFill>
            <a:schemeClr val="tx1"/>
          </a:solidFill>
          <a:latin typeface="+mn-lt"/>
          <a:ea typeface="+mn-ea"/>
          <a:cs typeface="+mn-cs"/>
        </a:defRPr>
      </a:lvl6pPr>
      <a:lvl7pPr marL="2591775" algn="l" defTabSz="863925" rtl="0" eaLnBrk="1" latinLnBrk="0" hangingPunct="1">
        <a:defRPr sz="1701" kern="1200">
          <a:solidFill>
            <a:schemeClr val="tx1"/>
          </a:solidFill>
          <a:latin typeface="+mn-lt"/>
          <a:ea typeface="+mn-ea"/>
          <a:cs typeface="+mn-cs"/>
        </a:defRPr>
      </a:lvl7pPr>
      <a:lvl8pPr marL="3023738" algn="l" defTabSz="863925" rtl="0" eaLnBrk="1" latinLnBrk="0" hangingPunct="1">
        <a:defRPr sz="1701" kern="1200">
          <a:solidFill>
            <a:schemeClr val="tx1"/>
          </a:solidFill>
          <a:latin typeface="+mn-lt"/>
          <a:ea typeface="+mn-ea"/>
          <a:cs typeface="+mn-cs"/>
        </a:defRPr>
      </a:lvl8pPr>
      <a:lvl9pPr marL="3455700" algn="l" defTabSz="863925" rtl="0" eaLnBrk="1" latinLnBrk="0" hangingPunct="1">
        <a:defRPr sz="1701" kern="1200">
          <a:solidFill>
            <a:schemeClr val="tx1"/>
          </a:solidFill>
          <a:latin typeface="+mn-lt"/>
          <a:ea typeface="+mn-ea"/>
          <a:cs typeface="+mn-cs"/>
        </a:defRPr>
      </a:lvl9pPr>
    </p:otherStyle>
  </p:txStyles>
  <p:extLst mod="1">
    <p:ext uri="{27BBF7A9-308A-43DC-89C8-2F10F3537804}">
      <p15:sldGuideLst xmlns="" xmlns:p15="http://schemas.microsoft.com/office/powerpoint/2012/main">
        <p15:guide id="1" orient="horz" pos="4649" userDrawn="1">
          <p15:clr>
            <a:srgbClr val="F26B43"/>
          </p15:clr>
        </p15:guide>
        <p15:guide id="2" pos="646"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4.tif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p:cNvPicPr>
            <a:picLocks noChangeAspect="1"/>
          </p:cNvPicPr>
          <p:nvPr/>
        </p:nvPicPr>
        <p:blipFill>
          <a:blip r:embed="rId2" cstate="print">
            <a:extLst>
              <a:ext uri="{28A0092B-C50C-407E-A947-70E740481C1C}">
                <a14:useLocalDpi xmlns="" xmlns:a14="http://schemas.microsoft.com/office/drawing/2010/main" val="0"/>
              </a:ext>
            </a:extLst>
          </a:blip>
          <a:stretch>
            <a:fillRect/>
          </a:stretch>
        </p:blipFill>
        <p:spPr>
          <a:xfrm>
            <a:off x="8977211" y="179611"/>
            <a:ext cx="1493164" cy="1656184"/>
          </a:xfrm>
          <a:prstGeom prst="rect">
            <a:avLst/>
          </a:prstGeom>
        </p:spPr>
      </p:pic>
      <p:sp>
        <p:nvSpPr>
          <p:cNvPr id="5" name="Titre 1"/>
          <p:cNvSpPr txBox="1">
            <a:spLocks/>
          </p:cNvSpPr>
          <p:nvPr/>
        </p:nvSpPr>
        <p:spPr>
          <a:xfrm>
            <a:off x="972000" y="3202063"/>
            <a:ext cx="9486474" cy="1149278"/>
          </a:xfrm>
          <a:prstGeom prst="rect">
            <a:avLst/>
          </a:prstGeom>
        </p:spPr>
        <p:txBody>
          <a:bodyPr/>
          <a:lstStyle>
            <a:lvl1pPr algn="r" defTabSz="995914" rtl="0" eaLnBrk="0" fontAlgn="base" hangingPunct="0">
              <a:spcBef>
                <a:spcPct val="0"/>
              </a:spcBef>
              <a:spcAft>
                <a:spcPct val="0"/>
              </a:spcAft>
              <a:defRPr sz="3496" b="1">
                <a:solidFill>
                  <a:srgbClr val="82AAD7"/>
                </a:solidFill>
                <a:latin typeface="+mj-lt"/>
                <a:ea typeface="+mj-ea"/>
                <a:cs typeface="+mj-cs"/>
              </a:defRPr>
            </a:lvl1pPr>
            <a:lvl2pPr algn="r" defTabSz="995914" rtl="0" eaLnBrk="0" fontAlgn="base" hangingPunct="0">
              <a:spcBef>
                <a:spcPct val="0"/>
              </a:spcBef>
              <a:spcAft>
                <a:spcPct val="0"/>
              </a:spcAft>
              <a:defRPr sz="3496" b="1">
                <a:solidFill>
                  <a:schemeClr val="bg2"/>
                </a:solidFill>
                <a:latin typeface="Arial Narrow" pitchFamily="34" charset="0"/>
                <a:ea typeface="Arial Unicode MS" pitchFamily="34" charset="-128"/>
                <a:cs typeface="Arial Unicode MS" pitchFamily="34" charset="-128"/>
              </a:defRPr>
            </a:lvl2pPr>
            <a:lvl3pPr algn="r" defTabSz="995914" rtl="0" eaLnBrk="0" fontAlgn="base" hangingPunct="0">
              <a:spcBef>
                <a:spcPct val="0"/>
              </a:spcBef>
              <a:spcAft>
                <a:spcPct val="0"/>
              </a:spcAft>
              <a:defRPr sz="3496" b="1">
                <a:solidFill>
                  <a:schemeClr val="bg2"/>
                </a:solidFill>
                <a:latin typeface="Arial Narrow" pitchFamily="34" charset="0"/>
                <a:ea typeface="Arial Unicode MS" pitchFamily="34" charset="-128"/>
                <a:cs typeface="Arial Unicode MS" pitchFamily="34" charset="-128"/>
              </a:defRPr>
            </a:lvl3pPr>
            <a:lvl4pPr algn="r" defTabSz="995914" rtl="0" eaLnBrk="0" fontAlgn="base" hangingPunct="0">
              <a:spcBef>
                <a:spcPct val="0"/>
              </a:spcBef>
              <a:spcAft>
                <a:spcPct val="0"/>
              </a:spcAft>
              <a:defRPr sz="3496" b="1">
                <a:solidFill>
                  <a:schemeClr val="bg2"/>
                </a:solidFill>
                <a:latin typeface="Arial Narrow" pitchFamily="34" charset="0"/>
                <a:ea typeface="Arial Unicode MS" pitchFamily="34" charset="-128"/>
                <a:cs typeface="Arial Unicode MS" pitchFamily="34" charset="-128"/>
              </a:defRPr>
            </a:lvl4pPr>
            <a:lvl5pPr algn="r" defTabSz="995914" rtl="0" eaLnBrk="0" fontAlgn="base" hangingPunct="0">
              <a:spcBef>
                <a:spcPct val="0"/>
              </a:spcBef>
              <a:spcAft>
                <a:spcPct val="0"/>
              </a:spcAft>
              <a:defRPr sz="3496" b="1">
                <a:solidFill>
                  <a:schemeClr val="bg2"/>
                </a:solidFill>
                <a:latin typeface="Arial Narrow" pitchFamily="34" charset="0"/>
                <a:ea typeface="Arial Unicode MS" pitchFamily="34" charset="-128"/>
                <a:cs typeface="Arial Unicode MS" pitchFamily="34" charset="-128"/>
              </a:defRPr>
            </a:lvl5pPr>
            <a:lvl6pPr marL="431963" algn="r" rtl="0" fontAlgn="base">
              <a:spcBef>
                <a:spcPct val="0"/>
              </a:spcBef>
              <a:spcAft>
                <a:spcPct val="0"/>
              </a:spcAft>
              <a:defRPr sz="3023" b="1">
                <a:solidFill>
                  <a:schemeClr val="bg2"/>
                </a:solidFill>
                <a:latin typeface="Arial Narrow" pitchFamily="34" charset="0"/>
                <a:ea typeface="Arial Unicode MS" pitchFamily="34" charset="-128"/>
                <a:cs typeface="Arial Unicode MS" pitchFamily="34" charset="-128"/>
              </a:defRPr>
            </a:lvl6pPr>
            <a:lvl7pPr marL="863925" algn="r" rtl="0" fontAlgn="base">
              <a:spcBef>
                <a:spcPct val="0"/>
              </a:spcBef>
              <a:spcAft>
                <a:spcPct val="0"/>
              </a:spcAft>
              <a:defRPr sz="3023" b="1">
                <a:solidFill>
                  <a:schemeClr val="bg2"/>
                </a:solidFill>
                <a:latin typeface="Arial Narrow" pitchFamily="34" charset="0"/>
                <a:ea typeface="Arial Unicode MS" pitchFamily="34" charset="-128"/>
                <a:cs typeface="Arial Unicode MS" pitchFamily="34" charset="-128"/>
              </a:defRPr>
            </a:lvl7pPr>
            <a:lvl8pPr marL="1295888" algn="r" rtl="0" fontAlgn="base">
              <a:spcBef>
                <a:spcPct val="0"/>
              </a:spcBef>
              <a:spcAft>
                <a:spcPct val="0"/>
              </a:spcAft>
              <a:defRPr sz="3023" b="1">
                <a:solidFill>
                  <a:schemeClr val="bg2"/>
                </a:solidFill>
                <a:latin typeface="Arial Narrow" pitchFamily="34" charset="0"/>
                <a:ea typeface="Arial Unicode MS" pitchFamily="34" charset="-128"/>
                <a:cs typeface="Arial Unicode MS" pitchFamily="34" charset="-128"/>
              </a:defRPr>
            </a:lvl8pPr>
            <a:lvl9pPr marL="1727850" algn="r" rtl="0" fontAlgn="base">
              <a:spcBef>
                <a:spcPct val="0"/>
              </a:spcBef>
              <a:spcAft>
                <a:spcPct val="0"/>
              </a:spcAft>
              <a:defRPr sz="3023" b="1">
                <a:solidFill>
                  <a:schemeClr val="bg2"/>
                </a:solidFill>
                <a:latin typeface="Arial Narrow" pitchFamily="34" charset="0"/>
                <a:ea typeface="Arial Unicode MS" pitchFamily="34" charset="-128"/>
                <a:cs typeface="Arial Unicode MS" pitchFamily="34" charset="-128"/>
              </a:defRPr>
            </a:lvl9pPr>
          </a:lstStyle>
          <a:p>
            <a:pPr algn="l"/>
            <a:r>
              <a:rPr lang="fr-FR" sz="3400" kern="0" dirty="0" smtClean="0">
                <a:solidFill>
                  <a:srgbClr val="EE7F00"/>
                </a:solidFill>
                <a:latin typeface="Calibri" panose="020F0502020204030204" pitchFamily="34" charset="0"/>
                <a:cs typeface="Calibri" panose="020F0502020204030204" pitchFamily="34" charset="0"/>
              </a:rPr>
              <a:t>La ventilation mécanique dans les logements</a:t>
            </a:r>
            <a:endParaRPr lang="fr-FR" sz="3400" kern="0" dirty="0">
              <a:solidFill>
                <a:srgbClr val="EE7F00"/>
              </a:solidFill>
              <a:latin typeface="Calibri" panose="020F0502020204030204" pitchFamily="34" charset="0"/>
              <a:cs typeface="Calibri" panose="020F0502020204030204" pitchFamily="34" charset="0"/>
            </a:endParaRPr>
          </a:p>
          <a:p>
            <a:pPr algn="l"/>
            <a:r>
              <a:rPr lang="fr-FR" sz="2400" b="0" kern="0" dirty="0" smtClean="0">
                <a:solidFill>
                  <a:srgbClr val="EE7F00"/>
                </a:solidFill>
                <a:latin typeface="Calibri Light" pitchFamily="34" charset="0"/>
                <a:cs typeface="Calibri Light" pitchFamily="34" charset="0"/>
              </a:rPr>
              <a:t>Diaporama 06 – Check-list de vérification et autocontrôle</a:t>
            </a:r>
          </a:p>
          <a:p>
            <a:pPr algn="l"/>
            <a:endParaRPr lang="fr-FR" sz="2700" b="0" kern="0" dirty="0">
              <a:solidFill>
                <a:srgbClr val="EE7F00"/>
              </a:solidFill>
              <a:latin typeface="Calibri" panose="020F0502020204030204" pitchFamily="34" charset="0"/>
              <a:cs typeface="Calibri" panose="020F0502020204030204" pitchFamily="34" charset="0"/>
            </a:endParaRPr>
          </a:p>
        </p:txBody>
      </p:sp>
      <p:sp>
        <p:nvSpPr>
          <p:cNvPr id="6" name="Titre 1"/>
          <p:cNvSpPr txBox="1">
            <a:spLocks/>
          </p:cNvSpPr>
          <p:nvPr/>
        </p:nvSpPr>
        <p:spPr>
          <a:xfrm>
            <a:off x="1040499" y="5724053"/>
            <a:ext cx="8550370" cy="864096"/>
          </a:xfrm>
          <a:prstGeom prst="rect">
            <a:avLst/>
          </a:prstGeom>
        </p:spPr>
        <p:txBody>
          <a:bodyPr/>
          <a:lstStyle>
            <a:lvl1pPr algn="r" defTabSz="995914" rtl="0" eaLnBrk="0" fontAlgn="base" hangingPunct="0">
              <a:spcBef>
                <a:spcPct val="0"/>
              </a:spcBef>
              <a:spcAft>
                <a:spcPct val="0"/>
              </a:spcAft>
              <a:defRPr sz="3496" b="1">
                <a:solidFill>
                  <a:srgbClr val="82AAD7"/>
                </a:solidFill>
                <a:latin typeface="+mj-lt"/>
                <a:ea typeface="+mj-ea"/>
                <a:cs typeface="+mj-cs"/>
              </a:defRPr>
            </a:lvl1pPr>
            <a:lvl2pPr algn="r" defTabSz="995914" rtl="0" eaLnBrk="0" fontAlgn="base" hangingPunct="0">
              <a:spcBef>
                <a:spcPct val="0"/>
              </a:spcBef>
              <a:spcAft>
                <a:spcPct val="0"/>
              </a:spcAft>
              <a:defRPr sz="3496" b="1">
                <a:solidFill>
                  <a:schemeClr val="bg2"/>
                </a:solidFill>
                <a:latin typeface="Arial Narrow" pitchFamily="34" charset="0"/>
                <a:ea typeface="Arial Unicode MS" pitchFamily="34" charset="-128"/>
                <a:cs typeface="Arial Unicode MS" pitchFamily="34" charset="-128"/>
              </a:defRPr>
            </a:lvl2pPr>
            <a:lvl3pPr algn="r" defTabSz="995914" rtl="0" eaLnBrk="0" fontAlgn="base" hangingPunct="0">
              <a:spcBef>
                <a:spcPct val="0"/>
              </a:spcBef>
              <a:spcAft>
                <a:spcPct val="0"/>
              </a:spcAft>
              <a:defRPr sz="3496" b="1">
                <a:solidFill>
                  <a:schemeClr val="bg2"/>
                </a:solidFill>
                <a:latin typeface="Arial Narrow" pitchFamily="34" charset="0"/>
                <a:ea typeface="Arial Unicode MS" pitchFamily="34" charset="-128"/>
                <a:cs typeface="Arial Unicode MS" pitchFamily="34" charset="-128"/>
              </a:defRPr>
            </a:lvl3pPr>
            <a:lvl4pPr algn="r" defTabSz="995914" rtl="0" eaLnBrk="0" fontAlgn="base" hangingPunct="0">
              <a:spcBef>
                <a:spcPct val="0"/>
              </a:spcBef>
              <a:spcAft>
                <a:spcPct val="0"/>
              </a:spcAft>
              <a:defRPr sz="3496" b="1">
                <a:solidFill>
                  <a:schemeClr val="bg2"/>
                </a:solidFill>
                <a:latin typeface="Arial Narrow" pitchFamily="34" charset="0"/>
                <a:ea typeface="Arial Unicode MS" pitchFamily="34" charset="-128"/>
                <a:cs typeface="Arial Unicode MS" pitchFamily="34" charset="-128"/>
              </a:defRPr>
            </a:lvl4pPr>
            <a:lvl5pPr algn="r" defTabSz="995914" rtl="0" eaLnBrk="0" fontAlgn="base" hangingPunct="0">
              <a:spcBef>
                <a:spcPct val="0"/>
              </a:spcBef>
              <a:spcAft>
                <a:spcPct val="0"/>
              </a:spcAft>
              <a:defRPr sz="3496" b="1">
                <a:solidFill>
                  <a:schemeClr val="bg2"/>
                </a:solidFill>
                <a:latin typeface="Arial Narrow" pitchFamily="34" charset="0"/>
                <a:ea typeface="Arial Unicode MS" pitchFamily="34" charset="-128"/>
                <a:cs typeface="Arial Unicode MS" pitchFamily="34" charset="-128"/>
              </a:defRPr>
            </a:lvl5pPr>
            <a:lvl6pPr marL="431963" algn="r" rtl="0" fontAlgn="base">
              <a:spcBef>
                <a:spcPct val="0"/>
              </a:spcBef>
              <a:spcAft>
                <a:spcPct val="0"/>
              </a:spcAft>
              <a:defRPr sz="3023" b="1">
                <a:solidFill>
                  <a:schemeClr val="bg2"/>
                </a:solidFill>
                <a:latin typeface="Arial Narrow" pitchFamily="34" charset="0"/>
                <a:ea typeface="Arial Unicode MS" pitchFamily="34" charset="-128"/>
                <a:cs typeface="Arial Unicode MS" pitchFamily="34" charset="-128"/>
              </a:defRPr>
            </a:lvl6pPr>
            <a:lvl7pPr marL="863925" algn="r" rtl="0" fontAlgn="base">
              <a:spcBef>
                <a:spcPct val="0"/>
              </a:spcBef>
              <a:spcAft>
                <a:spcPct val="0"/>
              </a:spcAft>
              <a:defRPr sz="3023" b="1">
                <a:solidFill>
                  <a:schemeClr val="bg2"/>
                </a:solidFill>
                <a:latin typeface="Arial Narrow" pitchFamily="34" charset="0"/>
                <a:ea typeface="Arial Unicode MS" pitchFamily="34" charset="-128"/>
                <a:cs typeface="Arial Unicode MS" pitchFamily="34" charset="-128"/>
              </a:defRPr>
            </a:lvl7pPr>
            <a:lvl8pPr marL="1295888" algn="r" rtl="0" fontAlgn="base">
              <a:spcBef>
                <a:spcPct val="0"/>
              </a:spcBef>
              <a:spcAft>
                <a:spcPct val="0"/>
              </a:spcAft>
              <a:defRPr sz="3023" b="1">
                <a:solidFill>
                  <a:schemeClr val="bg2"/>
                </a:solidFill>
                <a:latin typeface="Arial Narrow" pitchFamily="34" charset="0"/>
                <a:ea typeface="Arial Unicode MS" pitchFamily="34" charset="-128"/>
                <a:cs typeface="Arial Unicode MS" pitchFamily="34" charset="-128"/>
              </a:defRPr>
            </a:lvl8pPr>
            <a:lvl9pPr marL="1727850" algn="r" rtl="0" fontAlgn="base">
              <a:spcBef>
                <a:spcPct val="0"/>
              </a:spcBef>
              <a:spcAft>
                <a:spcPct val="0"/>
              </a:spcAft>
              <a:defRPr sz="3023" b="1">
                <a:solidFill>
                  <a:schemeClr val="bg2"/>
                </a:solidFill>
                <a:latin typeface="Arial Narrow" pitchFamily="34" charset="0"/>
                <a:ea typeface="Arial Unicode MS" pitchFamily="34" charset="-128"/>
                <a:cs typeface="Arial Unicode MS" pitchFamily="34" charset="-128"/>
              </a:defRPr>
            </a:lvl9pPr>
          </a:lstStyle>
          <a:p>
            <a:pPr algn="l"/>
            <a:r>
              <a:rPr lang="fr-FR" sz="1400" kern="0" dirty="0" smtClean="0">
                <a:solidFill>
                  <a:schemeClr val="tx1">
                    <a:lumMod val="65000"/>
                    <a:lumOff val="35000"/>
                  </a:schemeClr>
                </a:solidFill>
                <a:latin typeface="Calibri Light" pitchFamily="34" charset="0"/>
                <a:cs typeface="Calibri Light" pitchFamily="34" charset="0"/>
              </a:rPr>
              <a:t>Toute utilisation de tout ou partie de ce diaporama doit mentionner explicitement la source :</a:t>
            </a:r>
          </a:p>
          <a:p>
            <a:pPr algn="l"/>
            <a:r>
              <a:rPr lang="fr-FR" sz="1400" b="0" kern="0" dirty="0" smtClean="0">
                <a:solidFill>
                  <a:schemeClr val="tx1">
                    <a:lumMod val="65000"/>
                    <a:lumOff val="35000"/>
                  </a:schemeClr>
                </a:solidFill>
                <a:latin typeface="Calibri Light" pitchFamily="34" charset="0"/>
                <a:cs typeface="Calibri Light" pitchFamily="34" charset="0"/>
              </a:rPr>
              <a:t>« </a:t>
            </a:r>
            <a:r>
              <a:rPr lang="fr-FR" sz="1400" b="0" i="1" kern="0" dirty="0" smtClean="0">
                <a:solidFill>
                  <a:schemeClr val="tx1">
                    <a:lumMod val="65000"/>
                    <a:lumOff val="35000"/>
                  </a:schemeClr>
                </a:solidFill>
                <a:latin typeface="Calibri Light" pitchFamily="34" charset="0"/>
                <a:cs typeface="Calibri Light" pitchFamily="34" charset="0"/>
              </a:rPr>
              <a:t>Diapositives issues de la valise pédagogique ADEME-Cerema, Ventilation dans les logements, Romuald Jobert </a:t>
            </a:r>
            <a:r>
              <a:rPr lang="fr-FR" sz="1400" b="0" i="1" kern="0" dirty="0" smtClean="0">
                <a:solidFill>
                  <a:schemeClr val="tx1">
                    <a:lumMod val="65000"/>
                    <a:lumOff val="35000"/>
                  </a:schemeClr>
                </a:solidFill>
                <a:latin typeface="Calibri Light" pitchFamily="34" charset="0"/>
                <a:cs typeface="Calibri Light" pitchFamily="34" charset="0"/>
              </a:rPr>
              <a:t>Cerema Centre-Est, </a:t>
            </a:r>
            <a:r>
              <a:rPr lang="fr-FR" sz="1400" b="0" i="1" kern="0" dirty="0" smtClean="0">
                <a:solidFill>
                  <a:schemeClr val="tx1">
                    <a:lumMod val="65000"/>
                    <a:lumOff val="35000"/>
                  </a:schemeClr>
                </a:solidFill>
                <a:latin typeface="Calibri Light" pitchFamily="34" charset="0"/>
                <a:cs typeface="Calibri Light" pitchFamily="34" charset="0"/>
              </a:rPr>
              <a:t>novembre 2016 </a:t>
            </a:r>
            <a:r>
              <a:rPr lang="fr-FR" sz="1400" b="0" kern="0" dirty="0" smtClean="0">
                <a:solidFill>
                  <a:schemeClr val="tx1">
                    <a:lumMod val="65000"/>
                    <a:lumOff val="35000"/>
                  </a:schemeClr>
                </a:solidFill>
                <a:latin typeface="Calibri Light" pitchFamily="34" charset="0"/>
                <a:cs typeface="Calibri Light" pitchFamily="34" charset="0"/>
              </a:rPr>
              <a:t>»</a:t>
            </a:r>
            <a:endParaRPr lang="fr-FR" sz="1400" b="0" kern="0" dirty="0">
              <a:solidFill>
                <a:schemeClr val="tx1">
                  <a:lumMod val="65000"/>
                  <a:lumOff val="35000"/>
                </a:schemeClr>
              </a:solidFill>
              <a:latin typeface="Calibri" panose="020F0502020204030204" pitchFamily="34" charset="0"/>
              <a:cs typeface="Calibri" panose="020F0502020204030204" pitchFamily="34" charset="0"/>
            </a:endParaRPr>
          </a:p>
        </p:txBody>
      </p:sp>
    </p:spTree>
  </p:cSld>
  <p:clrMapOvr>
    <a:masterClrMapping/>
  </p:clrMapOvr>
  <p:transition spd="slow" advClick="0"/>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 name="Image 22" descr="Logo Norme.jpg"/>
          <p:cNvPicPr>
            <a:picLocks noChangeAspect="1"/>
          </p:cNvPicPr>
          <p:nvPr/>
        </p:nvPicPr>
        <p:blipFill>
          <a:blip r:embed="rId2" cstate="print"/>
          <a:stretch>
            <a:fillRect/>
          </a:stretch>
        </p:blipFill>
        <p:spPr>
          <a:xfrm>
            <a:off x="216000" y="1265833"/>
            <a:ext cx="612000" cy="612000"/>
          </a:xfrm>
          <a:prstGeom prst="rect">
            <a:avLst/>
          </a:prstGeom>
        </p:spPr>
      </p:pic>
      <p:sp>
        <p:nvSpPr>
          <p:cNvPr id="28" name="ZoneTexte 27"/>
          <p:cNvSpPr txBox="1"/>
          <p:nvPr/>
        </p:nvSpPr>
        <p:spPr>
          <a:xfrm>
            <a:off x="972000" y="1979637"/>
            <a:ext cx="9000000" cy="4693593"/>
          </a:xfrm>
          <a:prstGeom prst="rect">
            <a:avLst/>
          </a:prstGeom>
          <a:noFill/>
        </p:spPr>
        <p:txBody>
          <a:bodyPr wrap="square" rtlCol="0">
            <a:spAutoFit/>
          </a:bodyPr>
          <a:lstStyle/>
          <a:p>
            <a:pPr marL="180000" indent="-180000">
              <a:spcAft>
                <a:spcPts val="600"/>
              </a:spcAft>
              <a:buClr>
                <a:srgbClr val="009999"/>
              </a:buClr>
              <a:buSzPct val="120000"/>
              <a:buFont typeface="Arial" pitchFamily="34" charset="0"/>
              <a:buChar char="•"/>
            </a:pPr>
            <a:r>
              <a:rPr lang="fr-FR" sz="1700" dirty="0">
                <a:solidFill>
                  <a:schemeClr val="tx1">
                    <a:lumMod val="65000"/>
                    <a:lumOff val="35000"/>
                  </a:schemeClr>
                </a:solidFill>
                <a:latin typeface="Calibri" pitchFamily="34" charset="0"/>
              </a:rPr>
              <a:t>L'accès au caisson de ventilation doit être possible sans danger et permettre de s'y mouvoir sans risque.</a:t>
            </a:r>
          </a:p>
          <a:p>
            <a:pPr marL="180000" indent="-180000">
              <a:spcAft>
                <a:spcPts val="600"/>
              </a:spcAft>
              <a:buClr>
                <a:srgbClr val="009999"/>
              </a:buClr>
              <a:buSzPct val="120000"/>
              <a:buFont typeface="Arial" pitchFamily="34" charset="0"/>
              <a:buChar char="•"/>
            </a:pPr>
            <a:r>
              <a:rPr lang="fr-FR" sz="1700" dirty="0">
                <a:solidFill>
                  <a:schemeClr val="tx1">
                    <a:lumMod val="65000"/>
                    <a:lumOff val="35000"/>
                  </a:schemeClr>
                </a:solidFill>
                <a:latin typeface="Calibri" pitchFamily="34" charset="0"/>
              </a:rPr>
              <a:t>S'il est installé dans les combles, l'extracteur doit être accessible au moins depuis une trappe de dimensions minimales 50x50 cm. Cette trappe ne doit pas se trouver dans un placard ou une armoire de rangement.</a:t>
            </a:r>
          </a:p>
          <a:p>
            <a:pPr marL="180000" indent="-180000">
              <a:spcAft>
                <a:spcPts val="600"/>
              </a:spcAft>
              <a:buClr>
                <a:srgbClr val="009999"/>
              </a:buClr>
              <a:buSzPct val="120000"/>
              <a:buFont typeface="Arial" pitchFamily="34" charset="0"/>
              <a:buChar char="•"/>
            </a:pPr>
            <a:r>
              <a:rPr lang="fr-FR" sz="1700" dirty="0">
                <a:solidFill>
                  <a:schemeClr val="tx1">
                    <a:lumMod val="65000"/>
                    <a:lumOff val="35000"/>
                  </a:schemeClr>
                </a:solidFill>
                <a:latin typeface="Calibri" pitchFamily="34" charset="0"/>
              </a:rPr>
              <a:t>Les combles sont équipés d'un éclairage fixe ou d'une prise de courant (type IP54) au minimum à proximité de la trappe.</a:t>
            </a:r>
          </a:p>
          <a:p>
            <a:pPr marL="180000" indent="-180000">
              <a:spcAft>
                <a:spcPts val="600"/>
              </a:spcAft>
              <a:buClr>
                <a:srgbClr val="009999"/>
              </a:buClr>
              <a:buSzPct val="120000"/>
              <a:buFont typeface="Arial" pitchFamily="34" charset="0"/>
              <a:buChar char="•"/>
            </a:pPr>
            <a:r>
              <a:rPr lang="fr-FR" sz="1700" dirty="0">
                <a:solidFill>
                  <a:schemeClr val="tx1">
                    <a:lumMod val="65000"/>
                    <a:lumOff val="35000"/>
                  </a:schemeClr>
                </a:solidFill>
                <a:latin typeface="Calibri" pitchFamily="34" charset="0"/>
              </a:rPr>
              <a:t>Un dispositif de commande (interrupteur) doit être installé à proximité immédiate du caisson d'extraction.</a:t>
            </a:r>
          </a:p>
          <a:p>
            <a:pPr marL="180000" indent="-180000">
              <a:spcAft>
                <a:spcPts val="0"/>
              </a:spcAft>
              <a:buClr>
                <a:srgbClr val="009999"/>
              </a:buClr>
              <a:buSzPct val="120000"/>
              <a:buFont typeface="Arial" pitchFamily="34" charset="0"/>
              <a:buChar char="•"/>
            </a:pPr>
            <a:r>
              <a:rPr lang="fr-FR" sz="1700" dirty="0">
                <a:solidFill>
                  <a:schemeClr val="tx1">
                    <a:lumMod val="65000"/>
                    <a:lumOff val="35000"/>
                  </a:schemeClr>
                </a:solidFill>
                <a:latin typeface="Calibri" pitchFamily="34" charset="0"/>
              </a:rPr>
              <a:t>Afin de limiter la propagation des vibrations, le groupe d'extraction doit être soit :</a:t>
            </a:r>
          </a:p>
          <a:p>
            <a:pPr marL="271463" indent="-90488">
              <a:spcAft>
                <a:spcPts val="0"/>
              </a:spcAft>
              <a:buClr>
                <a:srgbClr val="009999"/>
              </a:buClr>
              <a:buSzPct val="120000"/>
            </a:pPr>
            <a:r>
              <a:rPr lang="fr-FR" sz="1600" dirty="0">
                <a:solidFill>
                  <a:schemeClr val="tx1">
                    <a:lumMod val="65000"/>
                    <a:lumOff val="35000"/>
                  </a:schemeClr>
                </a:solidFill>
                <a:latin typeface="Calibri" pitchFamily="34" charset="0"/>
              </a:rPr>
              <a:t>- Désolidarisé de son support (sol, mur, plafond) en interposant entre le caisson et la paroi support un matériau élastique.</a:t>
            </a:r>
          </a:p>
          <a:p>
            <a:pPr marL="180975">
              <a:spcAft>
                <a:spcPts val="600"/>
              </a:spcAft>
              <a:buClr>
                <a:srgbClr val="009999"/>
              </a:buClr>
              <a:buSzPct val="120000"/>
              <a:tabLst>
                <a:tab pos="180975" algn="l"/>
              </a:tabLst>
            </a:pPr>
            <a:r>
              <a:rPr lang="fr-FR" sz="1600" dirty="0">
                <a:solidFill>
                  <a:schemeClr val="tx1">
                    <a:lumMod val="65000"/>
                    <a:lumOff val="35000"/>
                  </a:schemeClr>
                </a:solidFill>
                <a:latin typeface="Calibri" pitchFamily="34" charset="0"/>
              </a:rPr>
              <a:t>- </a:t>
            </a:r>
            <a:r>
              <a:rPr lang="fr-FR" sz="1600" dirty="0" smtClean="0">
                <a:solidFill>
                  <a:schemeClr val="tx1">
                    <a:lumMod val="65000"/>
                    <a:lumOff val="35000"/>
                  </a:schemeClr>
                </a:solidFill>
                <a:latin typeface="Calibri" pitchFamily="34" charset="0"/>
              </a:rPr>
              <a:t>Suspendu </a:t>
            </a:r>
            <a:r>
              <a:rPr lang="fr-FR" sz="1600" dirty="0">
                <a:solidFill>
                  <a:schemeClr val="tx1">
                    <a:lumMod val="65000"/>
                    <a:lumOff val="35000"/>
                  </a:schemeClr>
                </a:solidFill>
                <a:latin typeface="Calibri" pitchFamily="34" charset="0"/>
              </a:rPr>
              <a:t>à la charpente par des fils, sans que le caisson soit en contact avec la charpente ou un paroi.</a:t>
            </a:r>
          </a:p>
          <a:p>
            <a:pPr marL="180000" indent="-180000">
              <a:spcAft>
                <a:spcPts val="600"/>
              </a:spcAft>
              <a:buClr>
                <a:srgbClr val="009999"/>
              </a:buClr>
              <a:buSzPct val="120000"/>
              <a:buFont typeface="Arial" pitchFamily="34" charset="0"/>
              <a:buChar char="•"/>
            </a:pPr>
            <a:r>
              <a:rPr lang="fr-FR" sz="1700" dirty="0">
                <a:solidFill>
                  <a:schemeClr val="tx1">
                    <a:lumMod val="65000"/>
                    <a:lumOff val="35000"/>
                  </a:schemeClr>
                </a:solidFill>
                <a:latin typeface="Calibri" pitchFamily="34" charset="0"/>
              </a:rPr>
              <a:t>Le caisson doit être implanté le plus loin possible des pièces de vie (chambre, salon, séjour) de la maison.</a:t>
            </a:r>
          </a:p>
          <a:p>
            <a:pPr marL="180000" indent="-180000">
              <a:spcAft>
                <a:spcPts val="600"/>
              </a:spcAft>
              <a:buClr>
                <a:srgbClr val="009999"/>
              </a:buClr>
              <a:buSzPct val="120000"/>
              <a:buFont typeface="Arial" pitchFamily="34" charset="0"/>
              <a:buChar char="•"/>
            </a:pPr>
            <a:r>
              <a:rPr lang="fr-FR" sz="1700" dirty="0">
                <a:solidFill>
                  <a:schemeClr val="tx1">
                    <a:lumMod val="65000"/>
                    <a:lumOff val="35000"/>
                  </a:schemeClr>
                </a:solidFill>
                <a:latin typeface="Calibri" pitchFamily="34" charset="0"/>
              </a:rPr>
              <a:t>Le référentiel de certification NF-205 couvre les groupes d'extraction, simple flux, </a:t>
            </a:r>
            <a:r>
              <a:rPr lang="fr-FR" sz="1700" dirty="0" err="1">
                <a:solidFill>
                  <a:schemeClr val="tx1">
                    <a:lumMod val="65000"/>
                    <a:lumOff val="35000"/>
                  </a:schemeClr>
                </a:solidFill>
                <a:latin typeface="Calibri" pitchFamily="34" charset="0"/>
              </a:rPr>
              <a:t>autorèglables</a:t>
            </a:r>
            <a:r>
              <a:rPr lang="fr-FR" sz="1700" dirty="0">
                <a:solidFill>
                  <a:schemeClr val="tx1">
                    <a:lumMod val="65000"/>
                    <a:lumOff val="35000"/>
                  </a:schemeClr>
                </a:solidFill>
                <a:latin typeface="Calibri" pitchFamily="34" charset="0"/>
              </a:rPr>
              <a:t>.</a:t>
            </a:r>
            <a:endParaRPr lang="fr-FR" sz="1700" b="0" dirty="0">
              <a:solidFill>
                <a:schemeClr val="tx1">
                  <a:lumMod val="65000"/>
                  <a:lumOff val="35000"/>
                </a:schemeClr>
              </a:solidFill>
              <a:latin typeface="Calibri" pitchFamily="34" charset="0"/>
            </a:endParaRPr>
          </a:p>
        </p:txBody>
      </p:sp>
      <p:sp>
        <p:nvSpPr>
          <p:cNvPr id="10" name="Titre 1"/>
          <p:cNvSpPr txBox="1">
            <a:spLocks/>
          </p:cNvSpPr>
          <p:nvPr/>
        </p:nvSpPr>
        <p:spPr>
          <a:xfrm>
            <a:off x="881410" y="215509"/>
            <a:ext cx="9667582" cy="612000"/>
          </a:xfrm>
          <a:prstGeom prst="rect">
            <a:avLst/>
          </a:prstGeom>
        </p:spPr>
        <p:txBody>
          <a:bodyPr/>
          <a:lstStyle>
            <a:lvl1pPr algn="r" defTabSz="995914" rtl="0" eaLnBrk="0" fontAlgn="base" hangingPunct="0">
              <a:spcBef>
                <a:spcPct val="0"/>
              </a:spcBef>
              <a:spcAft>
                <a:spcPct val="0"/>
              </a:spcAft>
              <a:defRPr sz="3496" b="1">
                <a:solidFill>
                  <a:srgbClr val="82AAD7"/>
                </a:solidFill>
                <a:latin typeface="+mj-lt"/>
                <a:ea typeface="+mj-ea"/>
                <a:cs typeface="+mj-cs"/>
              </a:defRPr>
            </a:lvl1pPr>
            <a:lvl2pPr algn="r" defTabSz="995914" rtl="0" eaLnBrk="0" fontAlgn="base" hangingPunct="0">
              <a:spcBef>
                <a:spcPct val="0"/>
              </a:spcBef>
              <a:spcAft>
                <a:spcPct val="0"/>
              </a:spcAft>
              <a:defRPr sz="3496" b="1">
                <a:solidFill>
                  <a:schemeClr val="bg2"/>
                </a:solidFill>
                <a:latin typeface="Arial Narrow" pitchFamily="34" charset="0"/>
                <a:ea typeface="Arial Unicode MS" pitchFamily="34" charset="-128"/>
                <a:cs typeface="Arial Unicode MS" pitchFamily="34" charset="-128"/>
              </a:defRPr>
            </a:lvl2pPr>
            <a:lvl3pPr algn="r" defTabSz="995914" rtl="0" eaLnBrk="0" fontAlgn="base" hangingPunct="0">
              <a:spcBef>
                <a:spcPct val="0"/>
              </a:spcBef>
              <a:spcAft>
                <a:spcPct val="0"/>
              </a:spcAft>
              <a:defRPr sz="3496" b="1">
                <a:solidFill>
                  <a:schemeClr val="bg2"/>
                </a:solidFill>
                <a:latin typeface="Arial Narrow" pitchFamily="34" charset="0"/>
                <a:ea typeface="Arial Unicode MS" pitchFamily="34" charset="-128"/>
                <a:cs typeface="Arial Unicode MS" pitchFamily="34" charset="-128"/>
              </a:defRPr>
            </a:lvl3pPr>
            <a:lvl4pPr algn="r" defTabSz="995914" rtl="0" eaLnBrk="0" fontAlgn="base" hangingPunct="0">
              <a:spcBef>
                <a:spcPct val="0"/>
              </a:spcBef>
              <a:spcAft>
                <a:spcPct val="0"/>
              </a:spcAft>
              <a:defRPr sz="3496" b="1">
                <a:solidFill>
                  <a:schemeClr val="bg2"/>
                </a:solidFill>
                <a:latin typeface="Arial Narrow" pitchFamily="34" charset="0"/>
                <a:ea typeface="Arial Unicode MS" pitchFamily="34" charset="-128"/>
                <a:cs typeface="Arial Unicode MS" pitchFamily="34" charset="-128"/>
              </a:defRPr>
            </a:lvl4pPr>
            <a:lvl5pPr algn="r" defTabSz="995914" rtl="0" eaLnBrk="0" fontAlgn="base" hangingPunct="0">
              <a:spcBef>
                <a:spcPct val="0"/>
              </a:spcBef>
              <a:spcAft>
                <a:spcPct val="0"/>
              </a:spcAft>
              <a:defRPr sz="3496" b="1">
                <a:solidFill>
                  <a:schemeClr val="bg2"/>
                </a:solidFill>
                <a:latin typeface="Arial Narrow" pitchFamily="34" charset="0"/>
                <a:ea typeface="Arial Unicode MS" pitchFamily="34" charset="-128"/>
                <a:cs typeface="Arial Unicode MS" pitchFamily="34" charset="-128"/>
              </a:defRPr>
            </a:lvl5pPr>
            <a:lvl6pPr marL="431963" algn="r" rtl="0" fontAlgn="base">
              <a:spcBef>
                <a:spcPct val="0"/>
              </a:spcBef>
              <a:spcAft>
                <a:spcPct val="0"/>
              </a:spcAft>
              <a:defRPr sz="3023" b="1">
                <a:solidFill>
                  <a:schemeClr val="bg2"/>
                </a:solidFill>
                <a:latin typeface="Arial Narrow" pitchFamily="34" charset="0"/>
                <a:ea typeface="Arial Unicode MS" pitchFamily="34" charset="-128"/>
                <a:cs typeface="Arial Unicode MS" pitchFamily="34" charset="-128"/>
              </a:defRPr>
            </a:lvl6pPr>
            <a:lvl7pPr marL="863925" algn="r" rtl="0" fontAlgn="base">
              <a:spcBef>
                <a:spcPct val="0"/>
              </a:spcBef>
              <a:spcAft>
                <a:spcPct val="0"/>
              </a:spcAft>
              <a:defRPr sz="3023" b="1">
                <a:solidFill>
                  <a:schemeClr val="bg2"/>
                </a:solidFill>
                <a:latin typeface="Arial Narrow" pitchFamily="34" charset="0"/>
                <a:ea typeface="Arial Unicode MS" pitchFamily="34" charset="-128"/>
                <a:cs typeface="Arial Unicode MS" pitchFamily="34" charset="-128"/>
              </a:defRPr>
            </a:lvl7pPr>
            <a:lvl8pPr marL="1295888" algn="r" rtl="0" fontAlgn="base">
              <a:spcBef>
                <a:spcPct val="0"/>
              </a:spcBef>
              <a:spcAft>
                <a:spcPct val="0"/>
              </a:spcAft>
              <a:defRPr sz="3023" b="1">
                <a:solidFill>
                  <a:schemeClr val="bg2"/>
                </a:solidFill>
                <a:latin typeface="Arial Narrow" pitchFamily="34" charset="0"/>
                <a:ea typeface="Arial Unicode MS" pitchFamily="34" charset="-128"/>
                <a:cs typeface="Arial Unicode MS" pitchFamily="34" charset="-128"/>
              </a:defRPr>
            </a:lvl8pPr>
            <a:lvl9pPr marL="1727850" algn="r" rtl="0" fontAlgn="base">
              <a:spcBef>
                <a:spcPct val="0"/>
              </a:spcBef>
              <a:spcAft>
                <a:spcPct val="0"/>
              </a:spcAft>
              <a:defRPr sz="3023" b="1">
                <a:solidFill>
                  <a:schemeClr val="bg2"/>
                </a:solidFill>
                <a:latin typeface="Arial Narrow" pitchFamily="34" charset="0"/>
                <a:ea typeface="Arial Unicode MS" pitchFamily="34" charset="-128"/>
                <a:cs typeface="Arial Unicode MS" pitchFamily="34" charset="-128"/>
              </a:defRPr>
            </a:lvl9pPr>
          </a:lstStyle>
          <a:p>
            <a:r>
              <a:rPr lang="fr-FR" sz="3600" kern="0" dirty="0" err="1" smtClean="0">
                <a:solidFill>
                  <a:srgbClr val="69AAC8"/>
                </a:solidFill>
                <a:latin typeface="Calibri" panose="020F0502020204030204" pitchFamily="34" charset="0"/>
                <a:cs typeface="Calibri" panose="020F0502020204030204" pitchFamily="34" charset="0"/>
              </a:rPr>
              <a:t>Chek-list</a:t>
            </a:r>
            <a:r>
              <a:rPr lang="fr-FR" sz="3600" kern="0" dirty="0" smtClean="0">
                <a:solidFill>
                  <a:srgbClr val="69AAC8"/>
                </a:solidFill>
                <a:latin typeface="Calibri" panose="020F0502020204030204" pitchFamily="34" charset="0"/>
                <a:cs typeface="Calibri" panose="020F0502020204030204" pitchFamily="34" charset="0"/>
              </a:rPr>
              <a:t> de vérification et </a:t>
            </a:r>
            <a:r>
              <a:rPr lang="fr-FR" sz="3600" kern="0" dirty="0" err="1" smtClean="0">
                <a:solidFill>
                  <a:srgbClr val="69AAC8"/>
                </a:solidFill>
                <a:latin typeface="Calibri" panose="020F0502020204030204" pitchFamily="34" charset="0"/>
                <a:cs typeface="Calibri" panose="020F0502020204030204" pitchFamily="34" charset="0"/>
              </a:rPr>
              <a:t>auto-contrôle</a:t>
            </a:r>
            <a:endParaRPr lang="fr-FR" sz="3600" kern="0" dirty="0">
              <a:solidFill>
                <a:srgbClr val="69AAC8"/>
              </a:solidFill>
              <a:latin typeface="Calibri" panose="020F0502020204030204" pitchFamily="34" charset="0"/>
              <a:cs typeface="Calibri" panose="020F0502020204030204" pitchFamily="34" charset="0"/>
            </a:endParaRPr>
          </a:p>
        </p:txBody>
      </p:sp>
      <p:sp>
        <p:nvSpPr>
          <p:cNvPr id="12" name="Text Box 6"/>
          <p:cNvSpPr txBox="1">
            <a:spLocks noChangeArrowheads="1"/>
          </p:cNvSpPr>
          <p:nvPr/>
        </p:nvSpPr>
        <p:spPr bwMode="auto">
          <a:xfrm>
            <a:off x="972000" y="1164029"/>
            <a:ext cx="7687015" cy="81560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a:defRPr sz="2400" b="1">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1pPr>
            <a:lvl2pPr marL="742950" indent="-285750">
              <a:defRPr sz="2400" b="1">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2pPr>
            <a:lvl3pPr marL="1143000" indent="-228600">
              <a:defRPr sz="2400" b="1">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3pPr>
            <a:lvl4pPr marL="1600200" indent="-228600">
              <a:defRPr sz="2400" b="1">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4pPr>
            <a:lvl5pPr marL="2057400" indent="-228600">
              <a:defRPr sz="2400" b="1">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5pPr>
            <a:lvl6pPr marL="2514600" indent="-228600" eaLnBrk="0" fontAlgn="base" hangingPunct="0">
              <a:spcBef>
                <a:spcPct val="0"/>
              </a:spcBef>
              <a:spcAft>
                <a:spcPct val="0"/>
              </a:spcAft>
              <a:defRPr sz="2400" b="1">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6pPr>
            <a:lvl7pPr marL="2971800" indent="-228600" eaLnBrk="0" fontAlgn="base" hangingPunct="0">
              <a:spcBef>
                <a:spcPct val="0"/>
              </a:spcBef>
              <a:spcAft>
                <a:spcPct val="0"/>
              </a:spcAft>
              <a:defRPr sz="2400" b="1">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7pPr>
            <a:lvl8pPr marL="3429000" indent="-228600" eaLnBrk="0" fontAlgn="base" hangingPunct="0">
              <a:spcBef>
                <a:spcPct val="0"/>
              </a:spcBef>
              <a:spcAft>
                <a:spcPct val="0"/>
              </a:spcAft>
              <a:defRPr sz="2400" b="1">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8pPr>
            <a:lvl9pPr marL="3886200" indent="-228600" eaLnBrk="0" fontAlgn="base" hangingPunct="0">
              <a:spcBef>
                <a:spcPct val="0"/>
              </a:spcBef>
              <a:spcAft>
                <a:spcPct val="0"/>
              </a:spcAft>
              <a:defRPr sz="2400" b="1">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9pPr>
          </a:lstStyle>
          <a:p>
            <a:pPr eaLnBrk="1" hangingPunct="1"/>
            <a:r>
              <a:rPr lang="fr-FR" sz="2700" dirty="0" smtClean="0">
                <a:solidFill>
                  <a:schemeClr val="tx2">
                    <a:lumMod val="65000"/>
                    <a:lumOff val="35000"/>
                  </a:schemeClr>
                </a:solidFill>
                <a:latin typeface="Calibri" panose="020F0502020204030204" pitchFamily="34" charset="0"/>
              </a:rPr>
              <a:t>Groupe de ventilation</a:t>
            </a:r>
            <a:endParaRPr lang="fr-FR" sz="2700" dirty="0">
              <a:solidFill>
                <a:schemeClr val="tx2">
                  <a:lumMod val="65000"/>
                  <a:lumOff val="35000"/>
                </a:schemeClr>
              </a:solidFill>
              <a:latin typeface="Calibri" panose="020F0502020204030204" pitchFamily="34" charset="0"/>
            </a:endParaRPr>
          </a:p>
          <a:p>
            <a:pPr eaLnBrk="1" hangingPunct="1"/>
            <a:r>
              <a:rPr lang="fr-FR" sz="2000" dirty="0" smtClean="0">
                <a:solidFill>
                  <a:srgbClr val="2A9BB5"/>
                </a:solidFill>
                <a:latin typeface="Calibri" pitchFamily="34" charset="0"/>
              </a:rPr>
              <a:t>Points </a:t>
            </a:r>
            <a:r>
              <a:rPr lang="fr-FR" sz="2000" dirty="0">
                <a:solidFill>
                  <a:srgbClr val="2A9BB5"/>
                </a:solidFill>
                <a:latin typeface="Calibri" pitchFamily="34" charset="0"/>
              </a:rPr>
              <a:t>de contrôle </a:t>
            </a:r>
            <a:r>
              <a:rPr lang="fr-FR" sz="2000" dirty="0" smtClean="0">
                <a:solidFill>
                  <a:srgbClr val="2A9BB5"/>
                </a:solidFill>
                <a:latin typeface="Calibri" pitchFamily="34" charset="0"/>
              </a:rPr>
              <a:t>relatifs aux normes techniques et règles de l’art :</a:t>
            </a:r>
            <a:endParaRPr lang="fr-FR" sz="2000" dirty="0">
              <a:solidFill>
                <a:srgbClr val="2A9BB5"/>
              </a:solidFill>
              <a:latin typeface="Calibri" pitchFamily="34" charset="0"/>
            </a:endParaRPr>
          </a:p>
        </p:txBody>
      </p:sp>
    </p:spTree>
    <p:extLst>
      <p:ext uri="{BB962C8B-B14F-4D97-AF65-F5344CB8AC3E}">
        <p14:creationId xmlns="" xmlns:p14="http://schemas.microsoft.com/office/powerpoint/2010/main" val="2602499591"/>
      </p:ext>
    </p:extLst>
  </p:cSld>
  <p:clrMapOvr>
    <a:masterClrMapping/>
  </p:clrMapOvr>
  <p:transition spd="slow" advClick="0"/>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Image 23"/>
          <p:cNvPicPr>
            <a:picLocks noChangeAspect="1"/>
          </p:cNvPicPr>
          <p:nvPr/>
        </p:nvPicPr>
        <p:blipFill>
          <a:blip r:embed="rId2" cstate="print">
            <a:extLst>
              <a:ext uri="{28A0092B-C50C-407E-A947-70E740481C1C}">
                <a14:useLocalDpi xmlns="" xmlns:a14="http://schemas.microsoft.com/office/drawing/2010/main" val="0"/>
              </a:ext>
            </a:extLst>
          </a:blip>
          <a:stretch>
            <a:fillRect/>
          </a:stretch>
        </p:blipFill>
        <p:spPr>
          <a:xfrm>
            <a:off x="216000" y="1272029"/>
            <a:ext cx="612000" cy="612000"/>
          </a:xfrm>
          <a:prstGeom prst="rect">
            <a:avLst/>
          </a:prstGeom>
        </p:spPr>
      </p:pic>
      <p:sp>
        <p:nvSpPr>
          <p:cNvPr id="26" name="ZoneTexte 25"/>
          <p:cNvSpPr txBox="1"/>
          <p:nvPr/>
        </p:nvSpPr>
        <p:spPr>
          <a:xfrm>
            <a:off x="972000" y="2093163"/>
            <a:ext cx="9000000" cy="2046714"/>
          </a:xfrm>
          <a:prstGeom prst="rect">
            <a:avLst/>
          </a:prstGeom>
          <a:noFill/>
        </p:spPr>
        <p:txBody>
          <a:bodyPr wrap="square" rtlCol="0">
            <a:spAutoFit/>
          </a:bodyPr>
          <a:lstStyle/>
          <a:p>
            <a:pPr marL="180000" indent="-180000">
              <a:spcAft>
                <a:spcPts val="1000"/>
              </a:spcAft>
              <a:buClr>
                <a:srgbClr val="993366"/>
              </a:buClr>
              <a:buSzPct val="120000"/>
              <a:buFont typeface="Arial" pitchFamily="34" charset="0"/>
              <a:buChar char="•"/>
            </a:pPr>
            <a:r>
              <a:rPr lang="fr-FR" sz="1700" dirty="0">
                <a:solidFill>
                  <a:schemeClr val="tx1">
                    <a:lumMod val="65000"/>
                    <a:lumOff val="35000"/>
                  </a:schemeClr>
                </a:solidFill>
                <a:latin typeface="Calibri" pitchFamily="34" charset="0"/>
              </a:rPr>
              <a:t>L'air vicié doit être évacué directement vers l'extérieur par le système  de ventilation.</a:t>
            </a:r>
          </a:p>
          <a:p>
            <a:pPr marL="180000" indent="-180000">
              <a:spcAft>
                <a:spcPts val="1000"/>
              </a:spcAft>
              <a:buClr>
                <a:srgbClr val="993366"/>
              </a:buClr>
              <a:buSzPct val="120000"/>
              <a:buFont typeface="Arial" pitchFamily="34" charset="0"/>
              <a:buChar char="•"/>
            </a:pPr>
            <a:r>
              <a:rPr lang="fr-FR" sz="1700" dirty="0">
                <a:solidFill>
                  <a:schemeClr val="tx1">
                    <a:lumMod val="65000"/>
                    <a:lumOff val="35000"/>
                  </a:schemeClr>
                </a:solidFill>
                <a:latin typeface="Calibri" pitchFamily="34" charset="0"/>
              </a:rPr>
              <a:t>Le rejet de l'air vicié ne doit pas constituer une gêne pour le voisinage.</a:t>
            </a:r>
          </a:p>
          <a:p>
            <a:pPr marL="180000" indent="-180000">
              <a:spcAft>
                <a:spcPts val="1000"/>
              </a:spcAft>
              <a:buClr>
                <a:srgbClr val="993366"/>
              </a:buClr>
              <a:buSzPct val="120000"/>
              <a:buFont typeface="Arial" pitchFamily="34" charset="0"/>
              <a:buChar char="•"/>
            </a:pPr>
            <a:r>
              <a:rPr lang="fr-FR" sz="1700" dirty="0">
                <a:solidFill>
                  <a:schemeClr val="tx1">
                    <a:lumMod val="65000"/>
                    <a:lumOff val="35000"/>
                  </a:schemeClr>
                </a:solidFill>
                <a:latin typeface="Calibri" pitchFamily="34" charset="0"/>
              </a:rPr>
              <a:t>Le rejet de l'air vicié par un dispositif mécanique doit être tel que l'évacuation de l'air s'effectue correctement à l'extérieur, sans refoulement ni renvoi vers les logements.</a:t>
            </a:r>
          </a:p>
          <a:p>
            <a:pPr marL="180000" indent="-180000">
              <a:spcAft>
                <a:spcPts val="1000"/>
              </a:spcAft>
              <a:buClr>
                <a:srgbClr val="993366"/>
              </a:buClr>
              <a:buSzPct val="120000"/>
              <a:buFont typeface="Arial" pitchFamily="34" charset="0"/>
              <a:buChar char="•"/>
            </a:pPr>
            <a:r>
              <a:rPr lang="fr-FR" sz="1700" dirty="0">
                <a:solidFill>
                  <a:schemeClr val="tx1">
                    <a:lumMod val="65000"/>
                    <a:lumOff val="35000"/>
                  </a:schemeClr>
                </a:solidFill>
                <a:latin typeface="Calibri" pitchFamily="34" charset="0"/>
              </a:rPr>
              <a:t>Aucun dispositif mécanique individuel, tel qu'une hotte de cuisine équipée d'un ventilateur, ne peut être raccordé à une installation collective de sortie d'air.</a:t>
            </a:r>
            <a:endParaRPr lang="fr-FR" sz="1700" b="0" dirty="0" smtClean="0">
              <a:solidFill>
                <a:schemeClr val="tx1">
                  <a:lumMod val="65000"/>
                  <a:lumOff val="35000"/>
                </a:schemeClr>
              </a:solidFill>
              <a:latin typeface="Calibri" pitchFamily="34" charset="0"/>
            </a:endParaRPr>
          </a:p>
        </p:txBody>
      </p:sp>
      <p:sp>
        <p:nvSpPr>
          <p:cNvPr id="10" name="Titre 1"/>
          <p:cNvSpPr txBox="1">
            <a:spLocks/>
          </p:cNvSpPr>
          <p:nvPr/>
        </p:nvSpPr>
        <p:spPr>
          <a:xfrm>
            <a:off x="881410" y="215509"/>
            <a:ext cx="9667582" cy="612000"/>
          </a:xfrm>
          <a:prstGeom prst="rect">
            <a:avLst/>
          </a:prstGeom>
        </p:spPr>
        <p:txBody>
          <a:bodyPr/>
          <a:lstStyle>
            <a:lvl1pPr algn="r" defTabSz="995914" rtl="0" eaLnBrk="0" fontAlgn="base" hangingPunct="0">
              <a:spcBef>
                <a:spcPct val="0"/>
              </a:spcBef>
              <a:spcAft>
                <a:spcPct val="0"/>
              </a:spcAft>
              <a:defRPr sz="3496" b="1">
                <a:solidFill>
                  <a:srgbClr val="82AAD7"/>
                </a:solidFill>
                <a:latin typeface="+mj-lt"/>
                <a:ea typeface="+mj-ea"/>
                <a:cs typeface="+mj-cs"/>
              </a:defRPr>
            </a:lvl1pPr>
            <a:lvl2pPr algn="r" defTabSz="995914" rtl="0" eaLnBrk="0" fontAlgn="base" hangingPunct="0">
              <a:spcBef>
                <a:spcPct val="0"/>
              </a:spcBef>
              <a:spcAft>
                <a:spcPct val="0"/>
              </a:spcAft>
              <a:defRPr sz="3496" b="1">
                <a:solidFill>
                  <a:schemeClr val="bg2"/>
                </a:solidFill>
                <a:latin typeface="Arial Narrow" pitchFamily="34" charset="0"/>
                <a:ea typeface="Arial Unicode MS" pitchFamily="34" charset="-128"/>
                <a:cs typeface="Arial Unicode MS" pitchFamily="34" charset="-128"/>
              </a:defRPr>
            </a:lvl2pPr>
            <a:lvl3pPr algn="r" defTabSz="995914" rtl="0" eaLnBrk="0" fontAlgn="base" hangingPunct="0">
              <a:spcBef>
                <a:spcPct val="0"/>
              </a:spcBef>
              <a:spcAft>
                <a:spcPct val="0"/>
              </a:spcAft>
              <a:defRPr sz="3496" b="1">
                <a:solidFill>
                  <a:schemeClr val="bg2"/>
                </a:solidFill>
                <a:latin typeface="Arial Narrow" pitchFamily="34" charset="0"/>
                <a:ea typeface="Arial Unicode MS" pitchFamily="34" charset="-128"/>
                <a:cs typeface="Arial Unicode MS" pitchFamily="34" charset="-128"/>
              </a:defRPr>
            </a:lvl3pPr>
            <a:lvl4pPr algn="r" defTabSz="995914" rtl="0" eaLnBrk="0" fontAlgn="base" hangingPunct="0">
              <a:spcBef>
                <a:spcPct val="0"/>
              </a:spcBef>
              <a:spcAft>
                <a:spcPct val="0"/>
              </a:spcAft>
              <a:defRPr sz="3496" b="1">
                <a:solidFill>
                  <a:schemeClr val="bg2"/>
                </a:solidFill>
                <a:latin typeface="Arial Narrow" pitchFamily="34" charset="0"/>
                <a:ea typeface="Arial Unicode MS" pitchFamily="34" charset="-128"/>
                <a:cs typeface="Arial Unicode MS" pitchFamily="34" charset="-128"/>
              </a:defRPr>
            </a:lvl4pPr>
            <a:lvl5pPr algn="r" defTabSz="995914" rtl="0" eaLnBrk="0" fontAlgn="base" hangingPunct="0">
              <a:spcBef>
                <a:spcPct val="0"/>
              </a:spcBef>
              <a:spcAft>
                <a:spcPct val="0"/>
              </a:spcAft>
              <a:defRPr sz="3496" b="1">
                <a:solidFill>
                  <a:schemeClr val="bg2"/>
                </a:solidFill>
                <a:latin typeface="Arial Narrow" pitchFamily="34" charset="0"/>
                <a:ea typeface="Arial Unicode MS" pitchFamily="34" charset="-128"/>
                <a:cs typeface="Arial Unicode MS" pitchFamily="34" charset="-128"/>
              </a:defRPr>
            </a:lvl5pPr>
            <a:lvl6pPr marL="431963" algn="r" rtl="0" fontAlgn="base">
              <a:spcBef>
                <a:spcPct val="0"/>
              </a:spcBef>
              <a:spcAft>
                <a:spcPct val="0"/>
              </a:spcAft>
              <a:defRPr sz="3023" b="1">
                <a:solidFill>
                  <a:schemeClr val="bg2"/>
                </a:solidFill>
                <a:latin typeface="Arial Narrow" pitchFamily="34" charset="0"/>
                <a:ea typeface="Arial Unicode MS" pitchFamily="34" charset="-128"/>
                <a:cs typeface="Arial Unicode MS" pitchFamily="34" charset="-128"/>
              </a:defRPr>
            </a:lvl6pPr>
            <a:lvl7pPr marL="863925" algn="r" rtl="0" fontAlgn="base">
              <a:spcBef>
                <a:spcPct val="0"/>
              </a:spcBef>
              <a:spcAft>
                <a:spcPct val="0"/>
              </a:spcAft>
              <a:defRPr sz="3023" b="1">
                <a:solidFill>
                  <a:schemeClr val="bg2"/>
                </a:solidFill>
                <a:latin typeface="Arial Narrow" pitchFamily="34" charset="0"/>
                <a:ea typeface="Arial Unicode MS" pitchFamily="34" charset="-128"/>
                <a:cs typeface="Arial Unicode MS" pitchFamily="34" charset="-128"/>
              </a:defRPr>
            </a:lvl7pPr>
            <a:lvl8pPr marL="1295888" algn="r" rtl="0" fontAlgn="base">
              <a:spcBef>
                <a:spcPct val="0"/>
              </a:spcBef>
              <a:spcAft>
                <a:spcPct val="0"/>
              </a:spcAft>
              <a:defRPr sz="3023" b="1">
                <a:solidFill>
                  <a:schemeClr val="bg2"/>
                </a:solidFill>
                <a:latin typeface="Arial Narrow" pitchFamily="34" charset="0"/>
                <a:ea typeface="Arial Unicode MS" pitchFamily="34" charset="-128"/>
                <a:cs typeface="Arial Unicode MS" pitchFamily="34" charset="-128"/>
              </a:defRPr>
            </a:lvl8pPr>
            <a:lvl9pPr marL="1727850" algn="r" rtl="0" fontAlgn="base">
              <a:spcBef>
                <a:spcPct val="0"/>
              </a:spcBef>
              <a:spcAft>
                <a:spcPct val="0"/>
              </a:spcAft>
              <a:defRPr sz="3023" b="1">
                <a:solidFill>
                  <a:schemeClr val="bg2"/>
                </a:solidFill>
                <a:latin typeface="Arial Narrow" pitchFamily="34" charset="0"/>
                <a:ea typeface="Arial Unicode MS" pitchFamily="34" charset="-128"/>
                <a:cs typeface="Arial Unicode MS" pitchFamily="34" charset="-128"/>
              </a:defRPr>
            </a:lvl9pPr>
          </a:lstStyle>
          <a:p>
            <a:r>
              <a:rPr lang="fr-FR" sz="3600" kern="0" dirty="0" err="1" smtClean="0">
                <a:solidFill>
                  <a:srgbClr val="69AAC8"/>
                </a:solidFill>
                <a:latin typeface="Calibri" panose="020F0502020204030204" pitchFamily="34" charset="0"/>
                <a:cs typeface="Calibri" panose="020F0502020204030204" pitchFamily="34" charset="0"/>
              </a:rPr>
              <a:t>Chek-list</a:t>
            </a:r>
            <a:r>
              <a:rPr lang="fr-FR" sz="3600" kern="0" dirty="0" smtClean="0">
                <a:solidFill>
                  <a:srgbClr val="69AAC8"/>
                </a:solidFill>
                <a:latin typeface="Calibri" panose="020F0502020204030204" pitchFamily="34" charset="0"/>
                <a:cs typeface="Calibri" panose="020F0502020204030204" pitchFamily="34" charset="0"/>
              </a:rPr>
              <a:t> de vérification et </a:t>
            </a:r>
            <a:r>
              <a:rPr lang="fr-FR" sz="3600" kern="0" dirty="0" err="1" smtClean="0">
                <a:solidFill>
                  <a:srgbClr val="69AAC8"/>
                </a:solidFill>
                <a:latin typeface="Calibri" panose="020F0502020204030204" pitchFamily="34" charset="0"/>
                <a:cs typeface="Calibri" panose="020F0502020204030204" pitchFamily="34" charset="0"/>
              </a:rPr>
              <a:t>auto-contrôle</a:t>
            </a:r>
            <a:endParaRPr lang="fr-FR" sz="3600" kern="0" dirty="0">
              <a:solidFill>
                <a:srgbClr val="69AAC8"/>
              </a:solidFill>
              <a:latin typeface="Calibri" panose="020F0502020204030204" pitchFamily="34" charset="0"/>
              <a:cs typeface="Calibri" panose="020F0502020204030204" pitchFamily="34" charset="0"/>
            </a:endParaRPr>
          </a:p>
        </p:txBody>
      </p:sp>
      <p:sp>
        <p:nvSpPr>
          <p:cNvPr id="11" name="Text Box 6"/>
          <p:cNvSpPr txBox="1">
            <a:spLocks noChangeArrowheads="1"/>
          </p:cNvSpPr>
          <p:nvPr/>
        </p:nvSpPr>
        <p:spPr bwMode="auto">
          <a:xfrm>
            <a:off x="972000" y="1164029"/>
            <a:ext cx="7687015" cy="81560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a:defRPr sz="2400" b="1">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1pPr>
            <a:lvl2pPr marL="742950" indent="-285750">
              <a:defRPr sz="2400" b="1">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2pPr>
            <a:lvl3pPr marL="1143000" indent="-228600">
              <a:defRPr sz="2400" b="1">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3pPr>
            <a:lvl4pPr marL="1600200" indent="-228600">
              <a:defRPr sz="2400" b="1">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4pPr>
            <a:lvl5pPr marL="2057400" indent="-228600">
              <a:defRPr sz="2400" b="1">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5pPr>
            <a:lvl6pPr marL="2514600" indent="-228600" eaLnBrk="0" fontAlgn="base" hangingPunct="0">
              <a:spcBef>
                <a:spcPct val="0"/>
              </a:spcBef>
              <a:spcAft>
                <a:spcPct val="0"/>
              </a:spcAft>
              <a:defRPr sz="2400" b="1">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6pPr>
            <a:lvl7pPr marL="2971800" indent="-228600" eaLnBrk="0" fontAlgn="base" hangingPunct="0">
              <a:spcBef>
                <a:spcPct val="0"/>
              </a:spcBef>
              <a:spcAft>
                <a:spcPct val="0"/>
              </a:spcAft>
              <a:defRPr sz="2400" b="1">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7pPr>
            <a:lvl8pPr marL="3429000" indent="-228600" eaLnBrk="0" fontAlgn="base" hangingPunct="0">
              <a:spcBef>
                <a:spcPct val="0"/>
              </a:spcBef>
              <a:spcAft>
                <a:spcPct val="0"/>
              </a:spcAft>
              <a:defRPr sz="2400" b="1">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8pPr>
            <a:lvl9pPr marL="3886200" indent="-228600" eaLnBrk="0" fontAlgn="base" hangingPunct="0">
              <a:spcBef>
                <a:spcPct val="0"/>
              </a:spcBef>
              <a:spcAft>
                <a:spcPct val="0"/>
              </a:spcAft>
              <a:defRPr sz="2400" b="1">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9pPr>
          </a:lstStyle>
          <a:p>
            <a:pPr eaLnBrk="1" hangingPunct="1"/>
            <a:r>
              <a:rPr lang="fr-FR" sz="2700" dirty="0" smtClean="0">
                <a:solidFill>
                  <a:schemeClr val="tx2">
                    <a:lumMod val="65000"/>
                    <a:lumOff val="35000"/>
                  </a:schemeClr>
                </a:solidFill>
                <a:latin typeface="Calibri" panose="020F0502020204030204" pitchFamily="34" charset="0"/>
              </a:rPr>
              <a:t>Réseaux aérauliques</a:t>
            </a:r>
          </a:p>
          <a:p>
            <a:pPr eaLnBrk="1" hangingPunct="1"/>
            <a:r>
              <a:rPr lang="fr-FR" sz="2000" dirty="0">
                <a:solidFill>
                  <a:srgbClr val="993366"/>
                </a:solidFill>
                <a:latin typeface="Calibri" pitchFamily="34" charset="0"/>
              </a:rPr>
              <a:t>Points de contrôle </a:t>
            </a:r>
            <a:r>
              <a:rPr lang="fr-FR" sz="2000" dirty="0" smtClean="0">
                <a:solidFill>
                  <a:srgbClr val="993366"/>
                </a:solidFill>
                <a:latin typeface="Calibri" pitchFamily="34" charset="0"/>
              </a:rPr>
              <a:t>relatifs à la réglementation aération :</a:t>
            </a:r>
            <a:endParaRPr lang="fr-FR" sz="2000" dirty="0">
              <a:solidFill>
                <a:srgbClr val="993366"/>
              </a:solidFill>
              <a:latin typeface="Calibri" pitchFamily="34" charset="0"/>
            </a:endParaRPr>
          </a:p>
        </p:txBody>
      </p:sp>
    </p:spTree>
    <p:extLst>
      <p:ext uri="{BB962C8B-B14F-4D97-AF65-F5344CB8AC3E}">
        <p14:creationId xmlns="" xmlns:p14="http://schemas.microsoft.com/office/powerpoint/2010/main" val="481833748"/>
      </p:ext>
    </p:extLst>
  </p:cSld>
  <p:clrMapOvr>
    <a:masterClrMapping/>
  </p:clrMapOvr>
  <p:transition spd="slow" advClick="0"/>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 name="Image 22" descr="Logo Norme.jpg"/>
          <p:cNvPicPr>
            <a:picLocks noChangeAspect="1"/>
          </p:cNvPicPr>
          <p:nvPr/>
        </p:nvPicPr>
        <p:blipFill>
          <a:blip r:embed="rId2" cstate="print"/>
          <a:stretch>
            <a:fillRect/>
          </a:stretch>
        </p:blipFill>
        <p:spPr>
          <a:xfrm>
            <a:off x="216000" y="1265833"/>
            <a:ext cx="612000" cy="612000"/>
          </a:xfrm>
          <a:prstGeom prst="rect">
            <a:avLst/>
          </a:prstGeom>
        </p:spPr>
      </p:pic>
      <p:sp>
        <p:nvSpPr>
          <p:cNvPr id="28" name="ZoneTexte 27"/>
          <p:cNvSpPr txBox="1"/>
          <p:nvPr/>
        </p:nvSpPr>
        <p:spPr>
          <a:xfrm>
            <a:off x="971999" y="1979637"/>
            <a:ext cx="9342459" cy="4783361"/>
          </a:xfrm>
          <a:prstGeom prst="rect">
            <a:avLst/>
          </a:prstGeom>
          <a:noFill/>
        </p:spPr>
        <p:txBody>
          <a:bodyPr wrap="square" rtlCol="0">
            <a:spAutoFit/>
          </a:bodyPr>
          <a:lstStyle/>
          <a:p>
            <a:pPr marL="180000" indent="-180000">
              <a:spcAft>
                <a:spcPts val="500"/>
              </a:spcAft>
              <a:buClr>
                <a:srgbClr val="009999"/>
              </a:buClr>
              <a:buSzPct val="120000"/>
              <a:buFont typeface="Arial" pitchFamily="34" charset="0"/>
              <a:buChar char="•"/>
            </a:pPr>
            <a:r>
              <a:rPr lang="fr-FR" sz="1700" dirty="0">
                <a:solidFill>
                  <a:schemeClr val="tx1">
                    <a:lumMod val="65000"/>
                    <a:lumOff val="35000"/>
                  </a:schemeClr>
                </a:solidFill>
                <a:latin typeface="Calibri" pitchFamily="34" charset="0"/>
              </a:rPr>
              <a:t>Le réseau d'extraction de l'air vicié est réalisé à l'aide de conduits (ou gaines) souples, rigides ou semi-rigides, circulaires, rectangulaires ou oblongs.</a:t>
            </a:r>
          </a:p>
          <a:p>
            <a:pPr marL="180000" indent="-180000">
              <a:spcAft>
                <a:spcPts val="500"/>
              </a:spcAft>
              <a:buClr>
                <a:srgbClr val="009999"/>
              </a:buClr>
              <a:buSzPct val="120000"/>
              <a:buFont typeface="Arial" pitchFamily="34" charset="0"/>
              <a:buChar char="•"/>
            </a:pPr>
            <a:r>
              <a:rPr lang="fr-FR" sz="1700" dirty="0">
                <a:solidFill>
                  <a:schemeClr val="tx1">
                    <a:lumMod val="65000"/>
                    <a:lumOff val="35000"/>
                  </a:schemeClr>
                </a:solidFill>
                <a:latin typeface="Calibri" pitchFamily="34" charset="0"/>
              </a:rPr>
              <a:t>L'utilisation de conduits isolés (</a:t>
            </a:r>
            <a:r>
              <a:rPr lang="fr-FR" sz="1700" dirty="0" err="1">
                <a:solidFill>
                  <a:schemeClr val="tx1">
                    <a:lumMod val="65000"/>
                    <a:lumOff val="35000"/>
                  </a:schemeClr>
                </a:solidFill>
                <a:latin typeface="Calibri" pitchFamily="34" charset="0"/>
              </a:rPr>
              <a:t>Rth</a:t>
            </a:r>
            <a:r>
              <a:rPr lang="fr-FR" sz="1700" dirty="0">
                <a:solidFill>
                  <a:schemeClr val="tx1">
                    <a:lumMod val="65000"/>
                    <a:lumOff val="35000"/>
                  </a:schemeClr>
                </a:solidFill>
                <a:latin typeface="Calibri" pitchFamily="34" charset="0"/>
              </a:rPr>
              <a:t> ≥0,6 m².K/W) est obligatoire pour toutes les portions du réseau situées hors volume chauffé. Elle est recommandée dans les autres cas.</a:t>
            </a:r>
          </a:p>
          <a:p>
            <a:pPr marL="180000" indent="-180000">
              <a:spcAft>
                <a:spcPts val="0"/>
              </a:spcAft>
              <a:buClr>
                <a:srgbClr val="009999"/>
              </a:buClr>
              <a:buSzPct val="120000"/>
              <a:buFont typeface="Arial" pitchFamily="34" charset="0"/>
              <a:buChar char="•"/>
            </a:pPr>
            <a:r>
              <a:rPr lang="fr-FR" sz="1700" dirty="0">
                <a:solidFill>
                  <a:schemeClr val="tx1">
                    <a:lumMod val="65000"/>
                    <a:lumOff val="35000"/>
                  </a:schemeClr>
                </a:solidFill>
                <a:latin typeface="Calibri" pitchFamily="34" charset="0"/>
              </a:rPr>
              <a:t>La pose de conduits souples nécessite de prendre les précautions suivantes :</a:t>
            </a:r>
          </a:p>
          <a:p>
            <a:pPr marL="271463" indent="-90488">
              <a:spcAft>
                <a:spcPts val="0"/>
              </a:spcAft>
              <a:buClr>
                <a:srgbClr val="009999"/>
              </a:buClr>
              <a:buSzPct val="120000"/>
            </a:pPr>
            <a:r>
              <a:rPr lang="fr-FR" sz="1600" dirty="0" smtClean="0">
                <a:solidFill>
                  <a:schemeClr val="tx1">
                    <a:lumMod val="65000"/>
                    <a:lumOff val="35000"/>
                  </a:schemeClr>
                </a:solidFill>
                <a:latin typeface="Calibri" pitchFamily="34" charset="0"/>
              </a:rPr>
              <a:t>- Éviter </a:t>
            </a:r>
            <a:r>
              <a:rPr lang="fr-FR" sz="1600" dirty="0">
                <a:solidFill>
                  <a:schemeClr val="tx1">
                    <a:lumMod val="65000"/>
                    <a:lumOff val="35000"/>
                  </a:schemeClr>
                </a:solidFill>
                <a:latin typeface="Calibri" pitchFamily="34" charset="0"/>
              </a:rPr>
              <a:t>les coudes et les longueurs superflues, et à défaut, ne réaliser que des coudes de grand rayon (supérieur à 90°) ;</a:t>
            </a:r>
          </a:p>
          <a:p>
            <a:pPr marL="180975">
              <a:spcAft>
                <a:spcPts val="0"/>
              </a:spcAft>
              <a:buClr>
                <a:srgbClr val="009999"/>
              </a:buClr>
              <a:buSzPct val="120000"/>
            </a:pPr>
            <a:r>
              <a:rPr lang="fr-FR" sz="1600" dirty="0" smtClean="0">
                <a:solidFill>
                  <a:schemeClr val="tx1">
                    <a:lumMod val="65000"/>
                    <a:lumOff val="35000"/>
                  </a:schemeClr>
                </a:solidFill>
                <a:latin typeface="Calibri" pitchFamily="34" charset="0"/>
              </a:rPr>
              <a:t>- Ne </a:t>
            </a:r>
            <a:r>
              <a:rPr lang="fr-FR" sz="1600" dirty="0">
                <a:solidFill>
                  <a:schemeClr val="tx1">
                    <a:lumMod val="65000"/>
                    <a:lumOff val="35000"/>
                  </a:schemeClr>
                </a:solidFill>
                <a:latin typeface="Calibri" pitchFamily="34" charset="0"/>
              </a:rPr>
              <a:t>pas écraser ou étrangler le conduit pour faciliter sa mise en place dans un passage étroit;</a:t>
            </a:r>
          </a:p>
          <a:p>
            <a:pPr marL="180975">
              <a:spcAft>
                <a:spcPts val="0"/>
              </a:spcAft>
              <a:buClr>
                <a:srgbClr val="009999"/>
              </a:buClr>
              <a:buSzPct val="120000"/>
            </a:pPr>
            <a:r>
              <a:rPr lang="fr-FR" sz="1600" dirty="0" smtClean="0">
                <a:solidFill>
                  <a:schemeClr val="tx1">
                    <a:lumMod val="65000"/>
                    <a:lumOff val="35000"/>
                  </a:schemeClr>
                </a:solidFill>
                <a:latin typeface="Calibri" pitchFamily="34" charset="0"/>
              </a:rPr>
              <a:t>- Les </a:t>
            </a:r>
            <a:r>
              <a:rPr lang="fr-FR" sz="1600" dirty="0">
                <a:solidFill>
                  <a:schemeClr val="tx1">
                    <a:lumMod val="65000"/>
                    <a:lumOff val="35000"/>
                  </a:schemeClr>
                </a:solidFill>
                <a:latin typeface="Calibri" pitchFamily="34" charset="0"/>
              </a:rPr>
              <a:t>conduits doivent être tendus et rectilignes mais sans déchirement et correctement fixés ;</a:t>
            </a:r>
          </a:p>
          <a:p>
            <a:pPr marL="180975">
              <a:spcAft>
                <a:spcPts val="0"/>
              </a:spcAft>
              <a:buClr>
                <a:srgbClr val="009999"/>
              </a:buClr>
              <a:buSzPct val="120000"/>
            </a:pPr>
            <a:r>
              <a:rPr lang="fr-FR" sz="1600" dirty="0" smtClean="0">
                <a:solidFill>
                  <a:schemeClr val="tx1">
                    <a:lumMod val="65000"/>
                    <a:lumOff val="35000"/>
                  </a:schemeClr>
                </a:solidFill>
                <a:latin typeface="Calibri" pitchFamily="34" charset="0"/>
              </a:rPr>
              <a:t>- Limiter </a:t>
            </a:r>
            <a:r>
              <a:rPr lang="fr-FR" sz="1600" dirty="0">
                <a:solidFill>
                  <a:schemeClr val="tx1">
                    <a:lumMod val="65000"/>
                    <a:lumOff val="35000"/>
                  </a:schemeClr>
                </a:solidFill>
                <a:latin typeface="Calibri" pitchFamily="34" charset="0"/>
              </a:rPr>
              <a:t>la longueur de chaque piquage à 6 m et 3 coudes au maximum.</a:t>
            </a:r>
          </a:p>
          <a:p>
            <a:pPr marL="180000" indent="-180000">
              <a:spcAft>
                <a:spcPts val="500"/>
              </a:spcAft>
              <a:buClr>
                <a:srgbClr val="009999"/>
              </a:buClr>
              <a:buSzPct val="120000"/>
              <a:buFont typeface="Arial" pitchFamily="34" charset="0"/>
              <a:buChar char="•"/>
            </a:pPr>
            <a:r>
              <a:rPr lang="fr-FR" sz="1700" dirty="0">
                <a:solidFill>
                  <a:schemeClr val="tx1">
                    <a:lumMod val="65000"/>
                    <a:lumOff val="35000"/>
                  </a:schemeClr>
                </a:solidFill>
                <a:latin typeface="Calibri" pitchFamily="34" charset="0"/>
              </a:rPr>
              <a:t>Les coudes et les pièces de confluence utilisés pours la pose de conduits rigides ne doivent pas présenter de changement de direction de l'écoulement supérieurs à 90°.</a:t>
            </a:r>
          </a:p>
          <a:p>
            <a:pPr marL="180000" indent="-180000">
              <a:spcAft>
                <a:spcPts val="500"/>
              </a:spcAft>
              <a:buClr>
                <a:srgbClr val="009999"/>
              </a:buClr>
              <a:buSzPct val="120000"/>
              <a:buFont typeface="Arial" pitchFamily="34" charset="0"/>
              <a:buChar char="•"/>
            </a:pPr>
            <a:r>
              <a:rPr lang="fr-FR" sz="1700" dirty="0">
                <a:solidFill>
                  <a:schemeClr val="tx1">
                    <a:lumMod val="65000"/>
                    <a:lumOff val="35000"/>
                  </a:schemeClr>
                </a:solidFill>
                <a:latin typeface="Calibri" pitchFamily="34" charset="0"/>
              </a:rPr>
              <a:t>Le rejet de l'air vicié est situé soit dans le tiers supérieur de la toiture, soit sur une façade non exposée aux vents dominants et sans possibilité de réintroduction de l'air vicié extrait.</a:t>
            </a:r>
          </a:p>
          <a:p>
            <a:pPr marL="180000" indent="-180000">
              <a:spcAft>
                <a:spcPts val="500"/>
              </a:spcAft>
              <a:buClr>
                <a:srgbClr val="009999"/>
              </a:buClr>
              <a:buSzPct val="120000"/>
              <a:buFont typeface="Arial" pitchFamily="34" charset="0"/>
              <a:buChar char="•"/>
            </a:pPr>
            <a:r>
              <a:rPr lang="fr-FR" sz="1700" dirty="0">
                <a:solidFill>
                  <a:schemeClr val="tx1">
                    <a:lumMod val="65000"/>
                    <a:lumOff val="35000"/>
                  </a:schemeClr>
                </a:solidFill>
                <a:latin typeface="Calibri" pitchFamily="34" charset="0"/>
              </a:rPr>
              <a:t>Le diamètre de raccordement du conduit de refoulement à la sortie aéraulique est au minimum équivalent au diamètre de raccordement du piquage de rejet du groupe d'extraction.</a:t>
            </a:r>
          </a:p>
          <a:p>
            <a:pPr marL="180000" indent="-180000">
              <a:spcAft>
                <a:spcPts val="600"/>
              </a:spcAft>
              <a:buClr>
                <a:srgbClr val="009999"/>
              </a:buClr>
              <a:buSzPct val="120000"/>
              <a:buFont typeface="Arial" pitchFamily="34" charset="0"/>
              <a:buChar char="•"/>
            </a:pPr>
            <a:r>
              <a:rPr lang="fr-FR" sz="1700" dirty="0">
                <a:solidFill>
                  <a:schemeClr val="tx1">
                    <a:lumMod val="65000"/>
                    <a:lumOff val="35000"/>
                  </a:schemeClr>
                </a:solidFill>
                <a:latin typeface="Calibri" pitchFamily="34" charset="0"/>
              </a:rPr>
              <a:t>La sortie aéraulique dispose d'un système contre l'intrusion de tout élément </a:t>
            </a:r>
            <a:r>
              <a:rPr lang="fr-FR" sz="1700" dirty="0" smtClean="0">
                <a:solidFill>
                  <a:schemeClr val="tx1">
                    <a:lumMod val="65000"/>
                    <a:lumOff val="35000"/>
                  </a:schemeClr>
                </a:solidFill>
                <a:latin typeface="Calibri" pitchFamily="34" charset="0"/>
              </a:rPr>
              <a:t>(intempéries, </a:t>
            </a:r>
            <a:r>
              <a:rPr lang="fr-FR" sz="1700" dirty="0">
                <a:solidFill>
                  <a:schemeClr val="tx1">
                    <a:lumMod val="65000"/>
                    <a:lumOff val="35000"/>
                  </a:schemeClr>
                </a:solidFill>
                <a:latin typeface="Calibri" pitchFamily="34" charset="0"/>
              </a:rPr>
              <a:t>volatiles</a:t>
            </a:r>
            <a:r>
              <a:rPr lang="fr-FR" sz="1700" dirty="0" smtClean="0">
                <a:solidFill>
                  <a:schemeClr val="tx1">
                    <a:lumMod val="65000"/>
                    <a:lumOff val="35000"/>
                  </a:schemeClr>
                </a:solidFill>
                <a:latin typeface="Calibri" pitchFamily="34" charset="0"/>
              </a:rPr>
              <a:t>, …) </a:t>
            </a:r>
            <a:endParaRPr lang="fr-FR" sz="1700" b="0" dirty="0">
              <a:solidFill>
                <a:schemeClr val="tx1">
                  <a:lumMod val="65000"/>
                  <a:lumOff val="35000"/>
                </a:schemeClr>
              </a:solidFill>
              <a:latin typeface="Calibri" pitchFamily="34" charset="0"/>
            </a:endParaRPr>
          </a:p>
        </p:txBody>
      </p:sp>
      <p:sp>
        <p:nvSpPr>
          <p:cNvPr id="10" name="Titre 1"/>
          <p:cNvSpPr txBox="1">
            <a:spLocks/>
          </p:cNvSpPr>
          <p:nvPr/>
        </p:nvSpPr>
        <p:spPr>
          <a:xfrm>
            <a:off x="881410" y="215509"/>
            <a:ext cx="9667582" cy="612000"/>
          </a:xfrm>
          <a:prstGeom prst="rect">
            <a:avLst/>
          </a:prstGeom>
        </p:spPr>
        <p:txBody>
          <a:bodyPr/>
          <a:lstStyle>
            <a:lvl1pPr algn="r" defTabSz="995914" rtl="0" eaLnBrk="0" fontAlgn="base" hangingPunct="0">
              <a:spcBef>
                <a:spcPct val="0"/>
              </a:spcBef>
              <a:spcAft>
                <a:spcPct val="0"/>
              </a:spcAft>
              <a:defRPr sz="3496" b="1">
                <a:solidFill>
                  <a:srgbClr val="82AAD7"/>
                </a:solidFill>
                <a:latin typeface="+mj-lt"/>
                <a:ea typeface="+mj-ea"/>
                <a:cs typeface="+mj-cs"/>
              </a:defRPr>
            </a:lvl1pPr>
            <a:lvl2pPr algn="r" defTabSz="995914" rtl="0" eaLnBrk="0" fontAlgn="base" hangingPunct="0">
              <a:spcBef>
                <a:spcPct val="0"/>
              </a:spcBef>
              <a:spcAft>
                <a:spcPct val="0"/>
              </a:spcAft>
              <a:defRPr sz="3496" b="1">
                <a:solidFill>
                  <a:schemeClr val="bg2"/>
                </a:solidFill>
                <a:latin typeface="Arial Narrow" pitchFamily="34" charset="0"/>
                <a:ea typeface="Arial Unicode MS" pitchFamily="34" charset="-128"/>
                <a:cs typeface="Arial Unicode MS" pitchFamily="34" charset="-128"/>
              </a:defRPr>
            </a:lvl2pPr>
            <a:lvl3pPr algn="r" defTabSz="995914" rtl="0" eaLnBrk="0" fontAlgn="base" hangingPunct="0">
              <a:spcBef>
                <a:spcPct val="0"/>
              </a:spcBef>
              <a:spcAft>
                <a:spcPct val="0"/>
              </a:spcAft>
              <a:defRPr sz="3496" b="1">
                <a:solidFill>
                  <a:schemeClr val="bg2"/>
                </a:solidFill>
                <a:latin typeface="Arial Narrow" pitchFamily="34" charset="0"/>
                <a:ea typeface="Arial Unicode MS" pitchFamily="34" charset="-128"/>
                <a:cs typeface="Arial Unicode MS" pitchFamily="34" charset="-128"/>
              </a:defRPr>
            </a:lvl3pPr>
            <a:lvl4pPr algn="r" defTabSz="995914" rtl="0" eaLnBrk="0" fontAlgn="base" hangingPunct="0">
              <a:spcBef>
                <a:spcPct val="0"/>
              </a:spcBef>
              <a:spcAft>
                <a:spcPct val="0"/>
              </a:spcAft>
              <a:defRPr sz="3496" b="1">
                <a:solidFill>
                  <a:schemeClr val="bg2"/>
                </a:solidFill>
                <a:latin typeface="Arial Narrow" pitchFamily="34" charset="0"/>
                <a:ea typeface="Arial Unicode MS" pitchFamily="34" charset="-128"/>
                <a:cs typeface="Arial Unicode MS" pitchFamily="34" charset="-128"/>
              </a:defRPr>
            </a:lvl4pPr>
            <a:lvl5pPr algn="r" defTabSz="995914" rtl="0" eaLnBrk="0" fontAlgn="base" hangingPunct="0">
              <a:spcBef>
                <a:spcPct val="0"/>
              </a:spcBef>
              <a:spcAft>
                <a:spcPct val="0"/>
              </a:spcAft>
              <a:defRPr sz="3496" b="1">
                <a:solidFill>
                  <a:schemeClr val="bg2"/>
                </a:solidFill>
                <a:latin typeface="Arial Narrow" pitchFamily="34" charset="0"/>
                <a:ea typeface="Arial Unicode MS" pitchFamily="34" charset="-128"/>
                <a:cs typeface="Arial Unicode MS" pitchFamily="34" charset="-128"/>
              </a:defRPr>
            </a:lvl5pPr>
            <a:lvl6pPr marL="431963" algn="r" rtl="0" fontAlgn="base">
              <a:spcBef>
                <a:spcPct val="0"/>
              </a:spcBef>
              <a:spcAft>
                <a:spcPct val="0"/>
              </a:spcAft>
              <a:defRPr sz="3023" b="1">
                <a:solidFill>
                  <a:schemeClr val="bg2"/>
                </a:solidFill>
                <a:latin typeface="Arial Narrow" pitchFamily="34" charset="0"/>
                <a:ea typeface="Arial Unicode MS" pitchFamily="34" charset="-128"/>
                <a:cs typeface="Arial Unicode MS" pitchFamily="34" charset="-128"/>
              </a:defRPr>
            </a:lvl6pPr>
            <a:lvl7pPr marL="863925" algn="r" rtl="0" fontAlgn="base">
              <a:spcBef>
                <a:spcPct val="0"/>
              </a:spcBef>
              <a:spcAft>
                <a:spcPct val="0"/>
              </a:spcAft>
              <a:defRPr sz="3023" b="1">
                <a:solidFill>
                  <a:schemeClr val="bg2"/>
                </a:solidFill>
                <a:latin typeface="Arial Narrow" pitchFamily="34" charset="0"/>
                <a:ea typeface="Arial Unicode MS" pitchFamily="34" charset="-128"/>
                <a:cs typeface="Arial Unicode MS" pitchFamily="34" charset="-128"/>
              </a:defRPr>
            </a:lvl7pPr>
            <a:lvl8pPr marL="1295888" algn="r" rtl="0" fontAlgn="base">
              <a:spcBef>
                <a:spcPct val="0"/>
              </a:spcBef>
              <a:spcAft>
                <a:spcPct val="0"/>
              </a:spcAft>
              <a:defRPr sz="3023" b="1">
                <a:solidFill>
                  <a:schemeClr val="bg2"/>
                </a:solidFill>
                <a:latin typeface="Arial Narrow" pitchFamily="34" charset="0"/>
                <a:ea typeface="Arial Unicode MS" pitchFamily="34" charset="-128"/>
                <a:cs typeface="Arial Unicode MS" pitchFamily="34" charset="-128"/>
              </a:defRPr>
            </a:lvl8pPr>
            <a:lvl9pPr marL="1727850" algn="r" rtl="0" fontAlgn="base">
              <a:spcBef>
                <a:spcPct val="0"/>
              </a:spcBef>
              <a:spcAft>
                <a:spcPct val="0"/>
              </a:spcAft>
              <a:defRPr sz="3023" b="1">
                <a:solidFill>
                  <a:schemeClr val="bg2"/>
                </a:solidFill>
                <a:latin typeface="Arial Narrow" pitchFamily="34" charset="0"/>
                <a:ea typeface="Arial Unicode MS" pitchFamily="34" charset="-128"/>
                <a:cs typeface="Arial Unicode MS" pitchFamily="34" charset="-128"/>
              </a:defRPr>
            </a:lvl9pPr>
          </a:lstStyle>
          <a:p>
            <a:r>
              <a:rPr lang="fr-FR" sz="3600" kern="0" dirty="0" err="1" smtClean="0">
                <a:solidFill>
                  <a:srgbClr val="69AAC8"/>
                </a:solidFill>
                <a:latin typeface="Calibri" panose="020F0502020204030204" pitchFamily="34" charset="0"/>
                <a:cs typeface="Calibri" panose="020F0502020204030204" pitchFamily="34" charset="0"/>
              </a:rPr>
              <a:t>Chek-list</a:t>
            </a:r>
            <a:r>
              <a:rPr lang="fr-FR" sz="3600" kern="0" dirty="0" smtClean="0">
                <a:solidFill>
                  <a:srgbClr val="69AAC8"/>
                </a:solidFill>
                <a:latin typeface="Calibri" panose="020F0502020204030204" pitchFamily="34" charset="0"/>
                <a:cs typeface="Calibri" panose="020F0502020204030204" pitchFamily="34" charset="0"/>
              </a:rPr>
              <a:t> de vérification et </a:t>
            </a:r>
            <a:r>
              <a:rPr lang="fr-FR" sz="3600" kern="0" dirty="0" err="1" smtClean="0">
                <a:solidFill>
                  <a:srgbClr val="69AAC8"/>
                </a:solidFill>
                <a:latin typeface="Calibri" panose="020F0502020204030204" pitchFamily="34" charset="0"/>
                <a:cs typeface="Calibri" panose="020F0502020204030204" pitchFamily="34" charset="0"/>
              </a:rPr>
              <a:t>auto-contrôle</a:t>
            </a:r>
            <a:endParaRPr lang="fr-FR" sz="3600" kern="0" dirty="0">
              <a:solidFill>
                <a:srgbClr val="69AAC8"/>
              </a:solidFill>
              <a:latin typeface="Calibri" panose="020F0502020204030204" pitchFamily="34" charset="0"/>
              <a:cs typeface="Calibri" panose="020F0502020204030204" pitchFamily="34" charset="0"/>
            </a:endParaRPr>
          </a:p>
        </p:txBody>
      </p:sp>
      <p:sp>
        <p:nvSpPr>
          <p:cNvPr id="12" name="Text Box 6"/>
          <p:cNvSpPr txBox="1">
            <a:spLocks noChangeArrowheads="1"/>
          </p:cNvSpPr>
          <p:nvPr/>
        </p:nvSpPr>
        <p:spPr bwMode="auto">
          <a:xfrm>
            <a:off x="972000" y="1164029"/>
            <a:ext cx="7687015" cy="81560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a:defRPr sz="2400" b="1">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1pPr>
            <a:lvl2pPr marL="742950" indent="-285750">
              <a:defRPr sz="2400" b="1">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2pPr>
            <a:lvl3pPr marL="1143000" indent="-228600">
              <a:defRPr sz="2400" b="1">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3pPr>
            <a:lvl4pPr marL="1600200" indent="-228600">
              <a:defRPr sz="2400" b="1">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4pPr>
            <a:lvl5pPr marL="2057400" indent="-228600">
              <a:defRPr sz="2400" b="1">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5pPr>
            <a:lvl6pPr marL="2514600" indent="-228600" eaLnBrk="0" fontAlgn="base" hangingPunct="0">
              <a:spcBef>
                <a:spcPct val="0"/>
              </a:spcBef>
              <a:spcAft>
                <a:spcPct val="0"/>
              </a:spcAft>
              <a:defRPr sz="2400" b="1">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6pPr>
            <a:lvl7pPr marL="2971800" indent="-228600" eaLnBrk="0" fontAlgn="base" hangingPunct="0">
              <a:spcBef>
                <a:spcPct val="0"/>
              </a:spcBef>
              <a:spcAft>
                <a:spcPct val="0"/>
              </a:spcAft>
              <a:defRPr sz="2400" b="1">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7pPr>
            <a:lvl8pPr marL="3429000" indent="-228600" eaLnBrk="0" fontAlgn="base" hangingPunct="0">
              <a:spcBef>
                <a:spcPct val="0"/>
              </a:spcBef>
              <a:spcAft>
                <a:spcPct val="0"/>
              </a:spcAft>
              <a:defRPr sz="2400" b="1">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8pPr>
            <a:lvl9pPr marL="3886200" indent="-228600" eaLnBrk="0" fontAlgn="base" hangingPunct="0">
              <a:spcBef>
                <a:spcPct val="0"/>
              </a:spcBef>
              <a:spcAft>
                <a:spcPct val="0"/>
              </a:spcAft>
              <a:defRPr sz="2400" b="1">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9pPr>
          </a:lstStyle>
          <a:p>
            <a:pPr eaLnBrk="1" hangingPunct="1"/>
            <a:r>
              <a:rPr lang="fr-FR" sz="2700" dirty="0">
                <a:solidFill>
                  <a:schemeClr val="tx2">
                    <a:lumMod val="65000"/>
                    <a:lumOff val="35000"/>
                  </a:schemeClr>
                </a:solidFill>
                <a:latin typeface="Calibri" panose="020F0502020204030204" pitchFamily="34" charset="0"/>
              </a:rPr>
              <a:t>Réseaux aérauliques</a:t>
            </a:r>
          </a:p>
          <a:p>
            <a:pPr eaLnBrk="1" hangingPunct="1"/>
            <a:r>
              <a:rPr lang="fr-FR" sz="2000" dirty="0" smtClean="0">
                <a:solidFill>
                  <a:srgbClr val="2A9BB5"/>
                </a:solidFill>
                <a:latin typeface="Calibri" pitchFamily="34" charset="0"/>
              </a:rPr>
              <a:t>Points </a:t>
            </a:r>
            <a:r>
              <a:rPr lang="fr-FR" sz="2000" dirty="0">
                <a:solidFill>
                  <a:srgbClr val="2A9BB5"/>
                </a:solidFill>
                <a:latin typeface="Calibri" pitchFamily="34" charset="0"/>
              </a:rPr>
              <a:t>de contrôle </a:t>
            </a:r>
            <a:r>
              <a:rPr lang="fr-FR" sz="2000" dirty="0" smtClean="0">
                <a:solidFill>
                  <a:srgbClr val="2A9BB5"/>
                </a:solidFill>
                <a:latin typeface="Calibri" pitchFamily="34" charset="0"/>
              </a:rPr>
              <a:t>relatifs aux normes techniques et règles de l’art :</a:t>
            </a:r>
            <a:endParaRPr lang="fr-FR" sz="2000" dirty="0">
              <a:solidFill>
                <a:srgbClr val="2A9BB5"/>
              </a:solidFill>
              <a:latin typeface="Calibri" pitchFamily="34" charset="0"/>
            </a:endParaRPr>
          </a:p>
        </p:txBody>
      </p:sp>
    </p:spTree>
    <p:extLst>
      <p:ext uri="{BB962C8B-B14F-4D97-AF65-F5344CB8AC3E}">
        <p14:creationId xmlns="" xmlns:p14="http://schemas.microsoft.com/office/powerpoint/2010/main" val="4076608180"/>
      </p:ext>
    </p:extLst>
  </p:cSld>
  <p:clrMapOvr>
    <a:masterClrMapping/>
  </p:clrMapOvr>
  <p:transition spd="slow" advClick="0"/>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re 1"/>
          <p:cNvSpPr txBox="1">
            <a:spLocks/>
          </p:cNvSpPr>
          <p:nvPr/>
        </p:nvSpPr>
        <p:spPr>
          <a:xfrm>
            <a:off x="1620000" y="215509"/>
            <a:ext cx="8928992" cy="612000"/>
          </a:xfrm>
          <a:prstGeom prst="rect">
            <a:avLst/>
          </a:prstGeom>
        </p:spPr>
        <p:txBody>
          <a:bodyPr/>
          <a:lstStyle>
            <a:lvl1pPr algn="r" defTabSz="995914" rtl="0" eaLnBrk="0" fontAlgn="base" hangingPunct="0">
              <a:spcBef>
                <a:spcPct val="0"/>
              </a:spcBef>
              <a:spcAft>
                <a:spcPct val="0"/>
              </a:spcAft>
              <a:defRPr sz="3496" b="1">
                <a:solidFill>
                  <a:srgbClr val="82AAD7"/>
                </a:solidFill>
                <a:latin typeface="+mj-lt"/>
                <a:ea typeface="+mj-ea"/>
                <a:cs typeface="+mj-cs"/>
              </a:defRPr>
            </a:lvl1pPr>
            <a:lvl2pPr algn="r" defTabSz="995914" rtl="0" eaLnBrk="0" fontAlgn="base" hangingPunct="0">
              <a:spcBef>
                <a:spcPct val="0"/>
              </a:spcBef>
              <a:spcAft>
                <a:spcPct val="0"/>
              </a:spcAft>
              <a:defRPr sz="3496" b="1">
                <a:solidFill>
                  <a:schemeClr val="bg2"/>
                </a:solidFill>
                <a:latin typeface="Arial Narrow" pitchFamily="34" charset="0"/>
                <a:ea typeface="Arial Unicode MS" pitchFamily="34" charset="-128"/>
                <a:cs typeface="Arial Unicode MS" pitchFamily="34" charset="-128"/>
              </a:defRPr>
            </a:lvl2pPr>
            <a:lvl3pPr algn="r" defTabSz="995914" rtl="0" eaLnBrk="0" fontAlgn="base" hangingPunct="0">
              <a:spcBef>
                <a:spcPct val="0"/>
              </a:spcBef>
              <a:spcAft>
                <a:spcPct val="0"/>
              </a:spcAft>
              <a:defRPr sz="3496" b="1">
                <a:solidFill>
                  <a:schemeClr val="bg2"/>
                </a:solidFill>
                <a:latin typeface="Arial Narrow" pitchFamily="34" charset="0"/>
                <a:ea typeface="Arial Unicode MS" pitchFamily="34" charset="-128"/>
                <a:cs typeface="Arial Unicode MS" pitchFamily="34" charset="-128"/>
              </a:defRPr>
            </a:lvl3pPr>
            <a:lvl4pPr algn="r" defTabSz="995914" rtl="0" eaLnBrk="0" fontAlgn="base" hangingPunct="0">
              <a:spcBef>
                <a:spcPct val="0"/>
              </a:spcBef>
              <a:spcAft>
                <a:spcPct val="0"/>
              </a:spcAft>
              <a:defRPr sz="3496" b="1">
                <a:solidFill>
                  <a:schemeClr val="bg2"/>
                </a:solidFill>
                <a:latin typeface="Arial Narrow" pitchFamily="34" charset="0"/>
                <a:ea typeface="Arial Unicode MS" pitchFamily="34" charset="-128"/>
                <a:cs typeface="Arial Unicode MS" pitchFamily="34" charset="-128"/>
              </a:defRPr>
            </a:lvl4pPr>
            <a:lvl5pPr algn="r" defTabSz="995914" rtl="0" eaLnBrk="0" fontAlgn="base" hangingPunct="0">
              <a:spcBef>
                <a:spcPct val="0"/>
              </a:spcBef>
              <a:spcAft>
                <a:spcPct val="0"/>
              </a:spcAft>
              <a:defRPr sz="3496" b="1">
                <a:solidFill>
                  <a:schemeClr val="bg2"/>
                </a:solidFill>
                <a:latin typeface="Arial Narrow" pitchFamily="34" charset="0"/>
                <a:ea typeface="Arial Unicode MS" pitchFamily="34" charset="-128"/>
                <a:cs typeface="Arial Unicode MS" pitchFamily="34" charset="-128"/>
              </a:defRPr>
            </a:lvl5pPr>
            <a:lvl6pPr marL="431963" algn="r" rtl="0" fontAlgn="base">
              <a:spcBef>
                <a:spcPct val="0"/>
              </a:spcBef>
              <a:spcAft>
                <a:spcPct val="0"/>
              </a:spcAft>
              <a:defRPr sz="3023" b="1">
                <a:solidFill>
                  <a:schemeClr val="bg2"/>
                </a:solidFill>
                <a:latin typeface="Arial Narrow" pitchFamily="34" charset="0"/>
                <a:ea typeface="Arial Unicode MS" pitchFamily="34" charset="-128"/>
                <a:cs typeface="Arial Unicode MS" pitchFamily="34" charset="-128"/>
              </a:defRPr>
            </a:lvl6pPr>
            <a:lvl7pPr marL="863925" algn="r" rtl="0" fontAlgn="base">
              <a:spcBef>
                <a:spcPct val="0"/>
              </a:spcBef>
              <a:spcAft>
                <a:spcPct val="0"/>
              </a:spcAft>
              <a:defRPr sz="3023" b="1">
                <a:solidFill>
                  <a:schemeClr val="bg2"/>
                </a:solidFill>
                <a:latin typeface="Arial Narrow" pitchFamily="34" charset="0"/>
                <a:ea typeface="Arial Unicode MS" pitchFamily="34" charset="-128"/>
                <a:cs typeface="Arial Unicode MS" pitchFamily="34" charset="-128"/>
              </a:defRPr>
            </a:lvl7pPr>
            <a:lvl8pPr marL="1295888" algn="r" rtl="0" fontAlgn="base">
              <a:spcBef>
                <a:spcPct val="0"/>
              </a:spcBef>
              <a:spcAft>
                <a:spcPct val="0"/>
              </a:spcAft>
              <a:defRPr sz="3023" b="1">
                <a:solidFill>
                  <a:schemeClr val="bg2"/>
                </a:solidFill>
                <a:latin typeface="Arial Narrow" pitchFamily="34" charset="0"/>
                <a:ea typeface="Arial Unicode MS" pitchFamily="34" charset="-128"/>
                <a:cs typeface="Arial Unicode MS" pitchFamily="34" charset="-128"/>
              </a:defRPr>
            </a:lvl8pPr>
            <a:lvl9pPr marL="1727850" algn="r" rtl="0" fontAlgn="base">
              <a:spcBef>
                <a:spcPct val="0"/>
              </a:spcBef>
              <a:spcAft>
                <a:spcPct val="0"/>
              </a:spcAft>
              <a:defRPr sz="3023" b="1">
                <a:solidFill>
                  <a:schemeClr val="bg2"/>
                </a:solidFill>
                <a:latin typeface="Arial Narrow" pitchFamily="34" charset="0"/>
                <a:ea typeface="Arial Unicode MS" pitchFamily="34" charset="-128"/>
                <a:cs typeface="Arial Unicode MS" pitchFamily="34" charset="-128"/>
              </a:defRPr>
            </a:lvl9pPr>
          </a:lstStyle>
          <a:p>
            <a:r>
              <a:rPr lang="fr-FR" sz="3600" kern="0" dirty="0" smtClean="0">
                <a:solidFill>
                  <a:srgbClr val="69AAC8"/>
                </a:solidFill>
                <a:latin typeface="Calibri" panose="020F0502020204030204" pitchFamily="34" charset="0"/>
                <a:cs typeface="Calibri" panose="020F0502020204030204" pitchFamily="34" charset="0"/>
              </a:rPr>
              <a:t>Merci pour </a:t>
            </a:r>
            <a:r>
              <a:rPr lang="fr-FR" sz="3600" kern="0" dirty="0">
                <a:solidFill>
                  <a:srgbClr val="69AAC8"/>
                </a:solidFill>
                <a:latin typeface="Calibri" panose="020F0502020204030204" pitchFamily="34" charset="0"/>
                <a:cs typeface="Calibri" panose="020F0502020204030204" pitchFamily="34" charset="0"/>
              </a:rPr>
              <a:t>votre attention !</a:t>
            </a:r>
          </a:p>
        </p:txBody>
      </p:sp>
      <p:pic>
        <p:nvPicPr>
          <p:cNvPr id="4" name="Image 3" descr="Logo ADEME 2013.jpg"/>
          <p:cNvPicPr>
            <a:picLocks noChangeAspect="1"/>
          </p:cNvPicPr>
          <p:nvPr/>
        </p:nvPicPr>
        <p:blipFill>
          <a:blip r:embed="rId2"/>
          <a:stretch>
            <a:fillRect/>
          </a:stretch>
        </p:blipFill>
        <p:spPr>
          <a:xfrm>
            <a:off x="4320000" y="2520000"/>
            <a:ext cx="1926336" cy="2136648"/>
          </a:xfrm>
          <a:prstGeom prst="rect">
            <a:avLst/>
          </a:prstGeom>
        </p:spPr>
      </p:pic>
      <p:sp>
        <p:nvSpPr>
          <p:cNvPr id="5" name="Titre 1"/>
          <p:cNvSpPr txBox="1">
            <a:spLocks/>
          </p:cNvSpPr>
          <p:nvPr/>
        </p:nvSpPr>
        <p:spPr>
          <a:xfrm>
            <a:off x="1080000" y="5760000"/>
            <a:ext cx="8550370" cy="864096"/>
          </a:xfrm>
          <a:prstGeom prst="rect">
            <a:avLst/>
          </a:prstGeom>
        </p:spPr>
        <p:txBody>
          <a:bodyPr/>
          <a:lstStyle>
            <a:lvl1pPr algn="r" defTabSz="995914" rtl="0" eaLnBrk="0" fontAlgn="base" hangingPunct="0">
              <a:spcBef>
                <a:spcPct val="0"/>
              </a:spcBef>
              <a:spcAft>
                <a:spcPct val="0"/>
              </a:spcAft>
              <a:defRPr sz="3496" b="1">
                <a:solidFill>
                  <a:srgbClr val="82AAD7"/>
                </a:solidFill>
                <a:latin typeface="+mj-lt"/>
                <a:ea typeface="+mj-ea"/>
                <a:cs typeface="+mj-cs"/>
              </a:defRPr>
            </a:lvl1pPr>
            <a:lvl2pPr algn="r" defTabSz="995914" rtl="0" eaLnBrk="0" fontAlgn="base" hangingPunct="0">
              <a:spcBef>
                <a:spcPct val="0"/>
              </a:spcBef>
              <a:spcAft>
                <a:spcPct val="0"/>
              </a:spcAft>
              <a:defRPr sz="3496" b="1">
                <a:solidFill>
                  <a:schemeClr val="bg2"/>
                </a:solidFill>
                <a:latin typeface="Arial Narrow" pitchFamily="34" charset="0"/>
                <a:ea typeface="Arial Unicode MS" pitchFamily="34" charset="-128"/>
                <a:cs typeface="Arial Unicode MS" pitchFamily="34" charset="-128"/>
              </a:defRPr>
            </a:lvl2pPr>
            <a:lvl3pPr algn="r" defTabSz="995914" rtl="0" eaLnBrk="0" fontAlgn="base" hangingPunct="0">
              <a:spcBef>
                <a:spcPct val="0"/>
              </a:spcBef>
              <a:spcAft>
                <a:spcPct val="0"/>
              </a:spcAft>
              <a:defRPr sz="3496" b="1">
                <a:solidFill>
                  <a:schemeClr val="bg2"/>
                </a:solidFill>
                <a:latin typeface="Arial Narrow" pitchFamily="34" charset="0"/>
                <a:ea typeface="Arial Unicode MS" pitchFamily="34" charset="-128"/>
                <a:cs typeface="Arial Unicode MS" pitchFamily="34" charset="-128"/>
              </a:defRPr>
            </a:lvl3pPr>
            <a:lvl4pPr algn="r" defTabSz="995914" rtl="0" eaLnBrk="0" fontAlgn="base" hangingPunct="0">
              <a:spcBef>
                <a:spcPct val="0"/>
              </a:spcBef>
              <a:spcAft>
                <a:spcPct val="0"/>
              </a:spcAft>
              <a:defRPr sz="3496" b="1">
                <a:solidFill>
                  <a:schemeClr val="bg2"/>
                </a:solidFill>
                <a:latin typeface="Arial Narrow" pitchFamily="34" charset="0"/>
                <a:ea typeface="Arial Unicode MS" pitchFamily="34" charset="-128"/>
                <a:cs typeface="Arial Unicode MS" pitchFamily="34" charset="-128"/>
              </a:defRPr>
            </a:lvl4pPr>
            <a:lvl5pPr algn="r" defTabSz="995914" rtl="0" eaLnBrk="0" fontAlgn="base" hangingPunct="0">
              <a:spcBef>
                <a:spcPct val="0"/>
              </a:spcBef>
              <a:spcAft>
                <a:spcPct val="0"/>
              </a:spcAft>
              <a:defRPr sz="3496" b="1">
                <a:solidFill>
                  <a:schemeClr val="bg2"/>
                </a:solidFill>
                <a:latin typeface="Arial Narrow" pitchFamily="34" charset="0"/>
                <a:ea typeface="Arial Unicode MS" pitchFamily="34" charset="-128"/>
                <a:cs typeface="Arial Unicode MS" pitchFamily="34" charset="-128"/>
              </a:defRPr>
            </a:lvl5pPr>
            <a:lvl6pPr marL="431963" algn="r" rtl="0" fontAlgn="base">
              <a:spcBef>
                <a:spcPct val="0"/>
              </a:spcBef>
              <a:spcAft>
                <a:spcPct val="0"/>
              </a:spcAft>
              <a:defRPr sz="3023" b="1">
                <a:solidFill>
                  <a:schemeClr val="bg2"/>
                </a:solidFill>
                <a:latin typeface="Arial Narrow" pitchFamily="34" charset="0"/>
                <a:ea typeface="Arial Unicode MS" pitchFamily="34" charset="-128"/>
                <a:cs typeface="Arial Unicode MS" pitchFamily="34" charset="-128"/>
              </a:defRPr>
            </a:lvl6pPr>
            <a:lvl7pPr marL="863925" algn="r" rtl="0" fontAlgn="base">
              <a:spcBef>
                <a:spcPct val="0"/>
              </a:spcBef>
              <a:spcAft>
                <a:spcPct val="0"/>
              </a:spcAft>
              <a:defRPr sz="3023" b="1">
                <a:solidFill>
                  <a:schemeClr val="bg2"/>
                </a:solidFill>
                <a:latin typeface="Arial Narrow" pitchFamily="34" charset="0"/>
                <a:ea typeface="Arial Unicode MS" pitchFamily="34" charset="-128"/>
                <a:cs typeface="Arial Unicode MS" pitchFamily="34" charset="-128"/>
              </a:defRPr>
            </a:lvl7pPr>
            <a:lvl8pPr marL="1295888" algn="r" rtl="0" fontAlgn="base">
              <a:spcBef>
                <a:spcPct val="0"/>
              </a:spcBef>
              <a:spcAft>
                <a:spcPct val="0"/>
              </a:spcAft>
              <a:defRPr sz="3023" b="1">
                <a:solidFill>
                  <a:schemeClr val="bg2"/>
                </a:solidFill>
                <a:latin typeface="Arial Narrow" pitchFamily="34" charset="0"/>
                <a:ea typeface="Arial Unicode MS" pitchFamily="34" charset="-128"/>
                <a:cs typeface="Arial Unicode MS" pitchFamily="34" charset="-128"/>
              </a:defRPr>
            </a:lvl8pPr>
            <a:lvl9pPr marL="1727850" algn="r" rtl="0" fontAlgn="base">
              <a:spcBef>
                <a:spcPct val="0"/>
              </a:spcBef>
              <a:spcAft>
                <a:spcPct val="0"/>
              </a:spcAft>
              <a:defRPr sz="3023" b="1">
                <a:solidFill>
                  <a:schemeClr val="bg2"/>
                </a:solidFill>
                <a:latin typeface="Arial Narrow" pitchFamily="34" charset="0"/>
                <a:ea typeface="Arial Unicode MS" pitchFamily="34" charset="-128"/>
                <a:cs typeface="Arial Unicode MS" pitchFamily="34" charset="-128"/>
              </a:defRPr>
            </a:lvl9pPr>
          </a:lstStyle>
          <a:p>
            <a:pPr algn="ctr"/>
            <a:r>
              <a:rPr lang="fr-FR" sz="1400" kern="0" dirty="0" smtClean="0">
                <a:solidFill>
                  <a:schemeClr val="tx1">
                    <a:lumMod val="65000"/>
                    <a:lumOff val="35000"/>
                  </a:schemeClr>
                </a:solidFill>
                <a:latin typeface="Calibri Light" pitchFamily="34" charset="0"/>
                <a:cs typeface="Calibri Light" pitchFamily="34" charset="0"/>
              </a:rPr>
              <a:t>Toute utilisation de tout ou partie de ce diaporama doit mentionner explicitement la source :</a:t>
            </a:r>
          </a:p>
          <a:p>
            <a:pPr algn="ctr"/>
            <a:r>
              <a:rPr lang="fr-FR" sz="1400" b="0" kern="0" dirty="0" smtClean="0">
                <a:solidFill>
                  <a:schemeClr val="tx1">
                    <a:lumMod val="65000"/>
                    <a:lumOff val="35000"/>
                  </a:schemeClr>
                </a:solidFill>
                <a:latin typeface="Calibri Light" pitchFamily="34" charset="0"/>
                <a:cs typeface="Calibri Light" pitchFamily="34" charset="0"/>
              </a:rPr>
              <a:t>« </a:t>
            </a:r>
            <a:r>
              <a:rPr lang="fr-FR" sz="1400" b="0" i="1" kern="0" dirty="0" smtClean="0">
                <a:solidFill>
                  <a:schemeClr val="tx1">
                    <a:lumMod val="65000"/>
                    <a:lumOff val="35000"/>
                  </a:schemeClr>
                </a:solidFill>
                <a:latin typeface="Calibri Light" pitchFamily="34" charset="0"/>
                <a:cs typeface="Calibri Light" pitchFamily="34" charset="0"/>
              </a:rPr>
              <a:t>Diapositives issues de la valise pédagogique ADEME-Cerema, Ventilation dans les logements, Romuald </a:t>
            </a:r>
            <a:r>
              <a:rPr lang="fr-FR" sz="1400" b="0" i="1" kern="0" dirty="0" smtClean="0">
                <a:solidFill>
                  <a:schemeClr val="tx1">
                    <a:lumMod val="65000"/>
                    <a:lumOff val="35000"/>
                  </a:schemeClr>
                </a:solidFill>
                <a:latin typeface="Calibri Light" pitchFamily="34" charset="0"/>
                <a:cs typeface="Calibri Light" pitchFamily="34" charset="0"/>
              </a:rPr>
              <a:t>Jobert, Cerema Centre-Est, </a:t>
            </a:r>
            <a:r>
              <a:rPr lang="fr-FR" sz="1400" b="0" i="1" kern="0" dirty="0" smtClean="0">
                <a:solidFill>
                  <a:schemeClr val="tx1">
                    <a:lumMod val="65000"/>
                    <a:lumOff val="35000"/>
                  </a:schemeClr>
                </a:solidFill>
                <a:latin typeface="Calibri Light" pitchFamily="34" charset="0"/>
                <a:cs typeface="Calibri Light" pitchFamily="34" charset="0"/>
              </a:rPr>
              <a:t>novembre 2016 </a:t>
            </a:r>
            <a:r>
              <a:rPr lang="fr-FR" sz="1400" b="0" kern="0" dirty="0" smtClean="0">
                <a:solidFill>
                  <a:schemeClr val="tx1">
                    <a:lumMod val="65000"/>
                    <a:lumOff val="35000"/>
                  </a:schemeClr>
                </a:solidFill>
                <a:latin typeface="Calibri Light" pitchFamily="34" charset="0"/>
                <a:cs typeface="Calibri Light" pitchFamily="34" charset="0"/>
              </a:rPr>
              <a:t>»</a:t>
            </a:r>
            <a:endParaRPr lang="fr-FR" sz="1400" b="0" kern="0" dirty="0">
              <a:solidFill>
                <a:schemeClr val="tx1">
                  <a:lumMod val="65000"/>
                  <a:lumOff val="35000"/>
                </a:schemeClr>
              </a:solidFill>
              <a:latin typeface="Calibri" panose="020F0502020204030204" pitchFamily="34" charset="0"/>
              <a:cs typeface="Calibri" panose="020F0502020204030204" pitchFamily="34" charset="0"/>
            </a:endParaRPr>
          </a:p>
        </p:txBody>
      </p:sp>
    </p:spTree>
    <p:extLst>
      <p:ext uri="{BB962C8B-B14F-4D97-AF65-F5344CB8AC3E}">
        <p14:creationId xmlns="" xmlns:p14="http://schemas.microsoft.com/office/powerpoint/2010/main" val="3264861364"/>
      </p:ext>
    </p:extLst>
  </p:cSld>
  <p:clrMapOvr>
    <a:masterClrMapping/>
  </p:clrMapOvr>
  <p:transition spd="slow" advClick="0"/>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txBox="1">
            <a:spLocks/>
          </p:cNvSpPr>
          <p:nvPr/>
        </p:nvSpPr>
        <p:spPr>
          <a:xfrm>
            <a:off x="881410" y="215509"/>
            <a:ext cx="9667582" cy="612000"/>
          </a:xfrm>
          <a:prstGeom prst="rect">
            <a:avLst/>
          </a:prstGeom>
        </p:spPr>
        <p:txBody>
          <a:bodyPr/>
          <a:lstStyle>
            <a:lvl1pPr algn="r" defTabSz="995914" rtl="0" eaLnBrk="0" fontAlgn="base" hangingPunct="0">
              <a:spcBef>
                <a:spcPct val="0"/>
              </a:spcBef>
              <a:spcAft>
                <a:spcPct val="0"/>
              </a:spcAft>
              <a:defRPr sz="3496" b="1">
                <a:solidFill>
                  <a:srgbClr val="82AAD7"/>
                </a:solidFill>
                <a:latin typeface="+mj-lt"/>
                <a:ea typeface="+mj-ea"/>
                <a:cs typeface="+mj-cs"/>
              </a:defRPr>
            </a:lvl1pPr>
            <a:lvl2pPr algn="r" defTabSz="995914" rtl="0" eaLnBrk="0" fontAlgn="base" hangingPunct="0">
              <a:spcBef>
                <a:spcPct val="0"/>
              </a:spcBef>
              <a:spcAft>
                <a:spcPct val="0"/>
              </a:spcAft>
              <a:defRPr sz="3496" b="1">
                <a:solidFill>
                  <a:schemeClr val="bg2"/>
                </a:solidFill>
                <a:latin typeface="Arial Narrow" pitchFamily="34" charset="0"/>
                <a:ea typeface="Arial Unicode MS" pitchFamily="34" charset="-128"/>
                <a:cs typeface="Arial Unicode MS" pitchFamily="34" charset="-128"/>
              </a:defRPr>
            </a:lvl2pPr>
            <a:lvl3pPr algn="r" defTabSz="995914" rtl="0" eaLnBrk="0" fontAlgn="base" hangingPunct="0">
              <a:spcBef>
                <a:spcPct val="0"/>
              </a:spcBef>
              <a:spcAft>
                <a:spcPct val="0"/>
              </a:spcAft>
              <a:defRPr sz="3496" b="1">
                <a:solidFill>
                  <a:schemeClr val="bg2"/>
                </a:solidFill>
                <a:latin typeface="Arial Narrow" pitchFamily="34" charset="0"/>
                <a:ea typeface="Arial Unicode MS" pitchFamily="34" charset="-128"/>
                <a:cs typeface="Arial Unicode MS" pitchFamily="34" charset="-128"/>
              </a:defRPr>
            </a:lvl3pPr>
            <a:lvl4pPr algn="r" defTabSz="995914" rtl="0" eaLnBrk="0" fontAlgn="base" hangingPunct="0">
              <a:spcBef>
                <a:spcPct val="0"/>
              </a:spcBef>
              <a:spcAft>
                <a:spcPct val="0"/>
              </a:spcAft>
              <a:defRPr sz="3496" b="1">
                <a:solidFill>
                  <a:schemeClr val="bg2"/>
                </a:solidFill>
                <a:latin typeface="Arial Narrow" pitchFamily="34" charset="0"/>
                <a:ea typeface="Arial Unicode MS" pitchFamily="34" charset="-128"/>
                <a:cs typeface="Arial Unicode MS" pitchFamily="34" charset="-128"/>
              </a:defRPr>
            </a:lvl4pPr>
            <a:lvl5pPr algn="r" defTabSz="995914" rtl="0" eaLnBrk="0" fontAlgn="base" hangingPunct="0">
              <a:spcBef>
                <a:spcPct val="0"/>
              </a:spcBef>
              <a:spcAft>
                <a:spcPct val="0"/>
              </a:spcAft>
              <a:defRPr sz="3496" b="1">
                <a:solidFill>
                  <a:schemeClr val="bg2"/>
                </a:solidFill>
                <a:latin typeface="Arial Narrow" pitchFamily="34" charset="0"/>
                <a:ea typeface="Arial Unicode MS" pitchFamily="34" charset="-128"/>
                <a:cs typeface="Arial Unicode MS" pitchFamily="34" charset="-128"/>
              </a:defRPr>
            </a:lvl5pPr>
            <a:lvl6pPr marL="431963" algn="r" rtl="0" fontAlgn="base">
              <a:spcBef>
                <a:spcPct val="0"/>
              </a:spcBef>
              <a:spcAft>
                <a:spcPct val="0"/>
              </a:spcAft>
              <a:defRPr sz="3023" b="1">
                <a:solidFill>
                  <a:schemeClr val="bg2"/>
                </a:solidFill>
                <a:latin typeface="Arial Narrow" pitchFamily="34" charset="0"/>
                <a:ea typeface="Arial Unicode MS" pitchFamily="34" charset="-128"/>
                <a:cs typeface="Arial Unicode MS" pitchFamily="34" charset="-128"/>
              </a:defRPr>
            </a:lvl6pPr>
            <a:lvl7pPr marL="863925" algn="r" rtl="0" fontAlgn="base">
              <a:spcBef>
                <a:spcPct val="0"/>
              </a:spcBef>
              <a:spcAft>
                <a:spcPct val="0"/>
              </a:spcAft>
              <a:defRPr sz="3023" b="1">
                <a:solidFill>
                  <a:schemeClr val="bg2"/>
                </a:solidFill>
                <a:latin typeface="Arial Narrow" pitchFamily="34" charset="0"/>
                <a:ea typeface="Arial Unicode MS" pitchFamily="34" charset="-128"/>
                <a:cs typeface="Arial Unicode MS" pitchFamily="34" charset="-128"/>
              </a:defRPr>
            </a:lvl7pPr>
            <a:lvl8pPr marL="1295888" algn="r" rtl="0" fontAlgn="base">
              <a:spcBef>
                <a:spcPct val="0"/>
              </a:spcBef>
              <a:spcAft>
                <a:spcPct val="0"/>
              </a:spcAft>
              <a:defRPr sz="3023" b="1">
                <a:solidFill>
                  <a:schemeClr val="bg2"/>
                </a:solidFill>
                <a:latin typeface="Arial Narrow" pitchFamily="34" charset="0"/>
                <a:ea typeface="Arial Unicode MS" pitchFamily="34" charset="-128"/>
                <a:cs typeface="Arial Unicode MS" pitchFamily="34" charset="-128"/>
              </a:defRPr>
            </a:lvl8pPr>
            <a:lvl9pPr marL="1727850" algn="r" rtl="0" fontAlgn="base">
              <a:spcBef>
                <a:spcPct val="0"/>
              </a:spcBef>
              <a:spcAft>
                <a:spcPct val="0"/>
              </a:spcAft>
              <a:defRPr sz="3023" b="1">
                <a:solidFill>
                  <a:schemeClr val="bg2"/>
                </a:solidFill>
                <a:latin typeface="Arial Narrow" pitchFamily="34" charset="0"/>
                <a:ea typeface="Arial Unicode MS" pitchFamily="34" charset="-128"/>
                <a:cs typeface="Arial Unicode MS" pitchFamily="34" charset="-128"/>
              </a:defRPr>
            </a:lvl9pPr>
          </a:lstStyle>
          <a:p>
            <a:r>
              <a:rPr lang="fr-FR" sz="3600" kern="0" dirty="0" err="1" smtClean="0">
                <a:solidFill>
                  <a:srgbClr val="69AAC8"/>
                </a:solidFill>
                <a:latin typeface="Calibri" panose="020F0502020204030204" pitchFamily="34" charset="0"/>
                <a:cs typeface="Calibri" panose="020F0502020204030204" pitchFamily="34" charset="0"/>
              </a:rPr>
              <a:t>Chek-list</a:t>
            </a:r>
            <a:r>
              <a:rPr lang="fr-FR" sz="3600" kern="0" dirty="0" smtClean="0">
                <a:solidFill>
                  <a:srgbClr val="69AAC8"/>
                </a:solidFill>
                <a:latin typeface="Calibri" panose="020F0502020204030204" pitchFamily="34" charset="0"/>
                <a:cs typeface="Calibri" panose="020F0502020204030204" pitchFamily="34" charset="0"/>
              </a:rPr>
              <a:t> de vérification et </a:t>
            </a:r>
            <a:r>
              <a:rPr lang="fr-FR" sz="3600" kern="0" dirty="0" err="1" smtClean="0">
                <a:solidFill>
                  <a:srgbClr val="69AAC8"/>
                </a:solidFill>
                <a:latin typeface="Calibri" panose="020F0502020204030204" pitchFamily="34" charset="0"/>
                <a:cs typeface="Calibri" panose="020F0502020204030204" pitchFamily="34" charset="0"/>
              </a:rPr>
              <a:t>auto-contrôle</a:t>
            </a:r>
            <a:endParaRPr lang="fr-FR" sz="3600" kern="0" dirty="0">
              <a:solidFill>
                <a:srgbClr val="69AAC8"/>
              </a:solidFill>
              <a:latin typeface="Calibri" panose="020F0502020204030204" pitchFamily="34" charset="0"/>
              <a:cs typeface="Calibri" panose="020F0502020204030204" pitchFamily="34" charset="0"/>
            </a:endParaRPr>
          </a:p>
        </p:txBody>
      </p:sp>
      <p:sp>
        <p:nvSpPr>
          <p:cNvPr id="7" name="Text Box 23"/>
          <p:cNvSpPr txBox="1">
            <a:spLocks noChangeArrowheads="1"/>
          </p:cNvSpPr>
          <p:nvPr/>
        </p:nvSpPr>
        <p:spPr bwMode="auto">
          <a:xfrm>
            <a:off x="2297732" y="1985243"/>
            <a:ext cx="6324600" cy="415498"/>
          </a:xfrm>
          <a:prstGeom prst="rect">
            <a:avLst/>
          </a:prstGeom>
          <a:noFill/>
          <a:ln w="9525">
            <a:noFill/>
            <a:miter lim="800000"/>
            <a:headEnd/>
            <a:tailEnd/>
          </a:ln>
        </p:spPr>
        <p:txBody>
          <a:bodyPr>
            <a:spAutoFit/>
          </a:bodyPr>
          <a:lstStyle/>
          <a:p>
            <a:pPr>
              <a:spcBef>
                <a:spcPct val="50000"/>
              </a:spcBef>
              <a:buClr>
                <a:srgbClr val="69AAC8"/>
              </a:buClr>
              <a:buFont typeface="Wingdings 2" pitchFamily="18" charset="2"/>
              <a:buChar char="¾"/>
            </a:pPr>
            <a:r>
              <a:rPr lang="fr-FR" sz="2000" b="0" dirty="0">
                <a:solidFill>
                  <a:srgbClr val="5F5F5F"/>
                </a:solidFill>
                <a:latin typeface="Calibri" panose="020F0502020204030204" pitchFamily="34" charset="0"/>
                <a:cs typeface="Arial" charset="0"/>
              </a:rPr>
              <a:t>  </a:t>
            </a:r>
            <a:r>
              <a:rPr lang="fr-FR" sz="2000" dirty="0">
                <a:solidFill>
                  <a:schemeClr val="bg1">
                    <a:lumMod val="75000"/>
                  </a:schemeClr>
                </a:solidFill>
                <a:latin typeface="Calibri" panose="020F0502020204030204" pitchFamily="34" charset="0"/>
                <a:cs typeface="Arial" charset="0"/>
              </a:rPr>
              <a:t>Contexte </a:t>
            </a:r>
            <a:r>
              <a:rPr lang="fr-FR" sz="2000" dirty="0" smtClean="0">
                <a:solidFill>
                  <a:schemeClr val="bg1">
                    <a:lumMod val="75000"/>
                  </a:schemeClr>
                </a:solidFill>
                <a:latin typeface="Calibri" panose="020F0502020204030204" pitchFamily="34" charset="0"/>
                <a:cs typeface="Arial" charset="0"/>
              </a:rPr>
              <a:t>général de la ventilation</a:t>
            </a:r>
            <a:endParaRPr lang="fr-FR" sz="2100" dirty="0">
              <a:solidFill>
                <a:schemeClr val="bg1">
                  <a:lumMod val="75000"/>
                </a:schemeClr>
              </a:solidFill>
              <a:latin typeface="Calibri" panose="020F0502020204030204" pitchFamily="34" charset="0"/>
              <a:cs typeface="Arial" charset="0"/>
            </a:endParaRPr>
          </a:p>
        </p:txBody>
      </p:sp>
      <p:sp>
        <p:nvSpPr>
          <p:cNvPr id="8" name="Line 26"/>
          <p:cNvSpPr>
            <a:spLocks noChangeShapeType="1"/>
          </p:cNvSpPr>
          <p:nvPr/>
        </p:nvSpPr>
        <p:spPr bwMode="auto">
          <a:xfrm>
            <a:off x="2405682" y="2453555"/>
            <a:ext cx="6324600" cy="0"/>
          </a:xfrm>
          <a:prstGeom prst="line">
            <a:avLst/>
          </a:prstGeom>
          <a:noFill/>
          <a:ln w="12700">
            <a:solidFill>
              <a:srgbClr val="69AAC8"/>
            </a:solidFill>
            <a:round/>
            <a:headEnd/>
            <a:tailEnd/>
          </a:ln>
        </p:spPr>
        <p:txBody>
          <a:bodyPr wrap="none"/>
          <a:lstStyle/>
          <a:p>
            <a:pPr>
              <a:buClr>
                <a:srgbClr val="69AAC8"/>
              </a:buClr>
            </a:pPr>
            <a:endParaRPr lang="fr-FR" sz="2000">
              <a:latin typeface="Calibri" panose="020F0502020204030204" pitchFamily="34" charset="0"/>
            </a:endParaRPr>
          </a:p>
        </p:txBody>
      </p:sp>
      <p:sp>
        <p:nvSpPr>
          <p:cNvPr id="9" name="Text Box 27"/>
          <p:cNvSpPr txBox="1">
            <a:spLocks noChangeArrowheads="1"/>
          </p:cNvSpPr>
          <p:nvPr/>
        </p:nvSpPr>
        <p:spPr bwMode="auto">
          <a:xfrm>
            <a:off x="2297732" y="2524993"/>
            <a:ext cx="6324600" cy="400110"/>
          </a:xfrm>
          <a:prstGeom prst="rect">
            <a:avLst/>
          </a:prstGeom>
          <a:noFill/>
          <a:ln w="9525">
            <a:noFill/>
            <a:miter lim="800000"/>
            <a:headEnd/>
            <a:tailEnd/>
          </a:ln>
        </p:spPr>
        <p:txBody>
          <a:bodyPr>
            <a:spAutoFit/>
          </a:bodyPr>
          <a:lstStyle/>
          <a:p>
            <a:pPr>
              <a:spcBef>
                <a:spcPct val="50000"/>
              </a:spcBef>
              <a:buClr>
                <a:srgbClr val="69AAC8"/>
              </a:buClr>
              <a:buFont typeface="Wingdings 2" pitchFamily="18" charset="2"/>
              <a:buChar char="¾"/>
            </a:pPr>
            <a:r>
              <a:rPr lang="fr-FR" sz="2000" b="0" dirty="0">
                <a:solidFill>
                  <a:srgbClr val="5F5F5F"/>
                </a:solidFill>
                <a:latin typeface="Calibri" panose="020F0502020204030204" pitchFamily="34" charset="0"/>
                <a:cs typeface="Arial" charset="0"/>
              </a:rPr>
              <a:t>  </a:t>
            </a:r>
            <a:r>
              <a:rPr lang="fr-FR" sz="2000" dirty="0" smtClean="0">
                <a:solidFill>
                  <a:schemeClr val="bg1">
                    <a:lumMod val="75000"/>
                  </a:schemeClr>
                </a:solidFill>
                <a:latin typeface="Calibri" panose="020F0502020204030204" pitchFamily="34" charset="0"/>
                <a:cs typeface="Arial" charset="0"/>
              </a:rPr>
              <a:t>Enjeux d’une ventilation efficace</a:t>
            </a:r>
            <a:endParaRPr lang="fr-FR" sz="2000" dirty="0">
              <a:solidFill>
                <a:schemeClr val="bg1">
                  <a:lumMod val="75000"/>
                </a:schemeClr>
              </a:solidFill>
              <a:latin typeface="Calibri" panose="020F0502020204030204" pitchFamily="34" charset="0"/>
              <a:cs typeface="Arial" charset="0"/>
            </a:endParaRPr>
          </a:p>
        </p:txBody>
      </p:sp>
      <p:sp>
        <p:nvSpPr>
          <p:cNvPr id="10" name="Line 28"/>
          <p:cNvSpPr>
            <a:spLocks noChangeShapeType="1"/>
          </p:cNvSpPr>
          <p:nvPr/>
        </p:nvSpPr>
        <p:spPr bwMode="auto">
          <a:xfrm>
            <a:off x="2405682" y="3010768"/>
            <a:ext cx="6324600" cy="0"/>
          </a:xfrm>
          <a:prstGeom prst="line">
            <a:avLst/>
          </a:prstGeom>
          <a:noFill/>
          <a:ln w="12700">
            <a:solidFill>
              <a:srgbClr val="69AAC8"/>
            </a:solidFill>
            <a:round/>
            <a:headEnd/>
            <a:tailEnd/>
          </a:ln>
        </p:spPr>
        <p:txBody>
          <a:bodyPr wrap="none"/>
          <a:lstStyle/>
          <a:p>
            <a:pPr>
              <a:buClr>
                <a:srgbClr val="69AAC8"/>
              </a:buClr>
            </a:pPr>
            <a:endParaRPr lang="fr-FR" sz="2000">
              <a:latin typeface="Calibri" panose="020F0502020204030204" pitchFamily="34" charset="0"/>
            </a:endParaRPr>
          </a:p>
        </p:txBody>
      </p:sp>
      <p:sp>
        <p:nvSpPr>
          <p:cNvPr id="11" name="Text Box 30"/>
          <p:cNvSpPr txBox="1">
            <a:spLocks noChangeArrowheads="1"/>
          </p:cNvSpPr>
          <p:nvPr/>
        </p:nvSpPr>
        <p:spPr bwMode="auto">
          <a:xfrm>
            <a:off x="2297732" y="3082205"/>
            <a:ext cx="6324600" cy="400110"/>
          </a:xfrm>
          <a:prstGeom prst="rect">
            <a:avLst/>
          </a:prstGeom>
          <a:noFill/>
          <a:ln w="9525">
            <a:noFill/>
            <a:miter lim="800000"/>
            <a:headEnd/>
            <a:tailEnd/>
          </a:ln>
        </p:spPr>
        <p:txBody>
          <a:bodyPr>
            <a:spAutoFit/>
          </a:bodyPr>
          <a:lstStyle/>
          <a:p>
            <a:pPr>
              <a:spcBef>
                <a:spcPct val="50000"/>
              </a:spcBef>
              <a:buClr>
                <a:srgbClr val="69AAC8"/>
              </a:buClr>
              <a:buFont typeface="Wingdings 2" pitchFamily="18" charset="2"/>
              <a:buChar char="¾"/>
            </a:pPr>
            <a:r>
              <a:rPr lang="fr-FR" sz="2000" b="0" dirty="0">
                <a:solidFill>
                  <a:schemeClr val="bg1">
                    <a:lumMod val="75000"/>
                  </a:schemeClr>
                </a:solidFill>
                <a:latin typeface="Calibri" panose="020F0502020204030204" pitchFamily="34" charset="0"/>
                <a:cs typeface="Arial" charset="0"/>
              </a:rPr>
              <a:t>  </a:t>
            </a:r>
            <a:r>
              <a:rPr lang="fr-FR" sz="2000" dirty="0" smtClean="0">
                <a:solidFill>
                  <a:schemeClr val="bg1">
                    <a:lumMod val="75000"/>
                  </a:schemeClr>
                </a:solidFill>
                <a:latin typeface="Calibri" panose="020F0502020204030204" pitchFamily="34" charset="0"/>
                <a:cs typeface="Arial" charset="0"/>
              </a:rPr>
              <a:t>Cadre réglementaire général</a:t>
            </a:r>
            <a:endParaRPr lang="fr-FR" sz="2000" dirty="0">
              <a:solidFill>
                <a:schemeClr val="bg1">
                  <a:lumMod val="75000"/>
                </a:schemeClr>
              </a:solidFill>
              <a:latin typeface="Calibri" panose="020F0502020204030204" pitchFamily="34" charset="0"/>
              <a:cs typeface="Arial" charset="0"/>
            </a:endParaRPr>
          </a:p>
        </p:txBody>
      </p:sp>
      <p:sp>
        <p:nvSpPr>
          <p:cNvPr id="12" name="Line 31"/>
          <p:cNvSpPr>
            <a:spLocks noChangeShapeType="1"/>
          </p:cNvSpPr>
          <p:nvPr/>
        </p:nvSpPr>
        <p:spPr bwMode="auto">
          <a:xfrm>
            <a:off x="2405682" y="3567980"/>
            <a:ext cx="6324600" cy="0"/>
          </a:xfrm>
          <a:prstGeom prst="line">
            <a:avLst/>
          </a:prstGeom>
          <a:noFill/>
          <a:ln w="12700">
            <a:solidFill>
              <a:srgbClr val="69AAC8"/>
            </a:solidFill>
            <a:round/>
            <a:headEnd/>
            <a:tailEnd/>
          </a:ln>
        </p:spPr>
        <p:txBody>
          <a:bodyPr wrap="none"/>
          <a:lstStyle/>
          <a:p>
            <a:pPr>
              <a:buClr>
                <a:srgbClr val="69AAC8"/>
              </a:buClr>
            </a:pPr>
            <a:endParaRPr lang="fr-FR" sz="2000">
              <a:latin typeface="Calibri" panose="020F0502020204030204" pitchFamily="34" charset="0"/>
            </a:endParaRPr>
          </a:p>
        </p:txBody>
      </p:sp>
      <p:sp>
        <p:nvSpPr>
          <p:cNvPr id="13" name="Text Box 32"/>
          <p:cNvSpPr txBox="1">
            <a:spLocks noChangeArrowheads="1"/>
          </p:cNvSpPr>
          <p:nvPr/>
        </p:nvSpPr>
        <p:spPr bwMode="auto">
          <a:xfrm>
            <a:off x="2297732" y="3663230"/>
            <a:ext cx="6324600" cy="400110"/>
          </a:xfrm>
          <a:prstGeom prst="rect">
            <a:avLst/>
          </a:prstGeom>
          <a:noFill/>
          <a:ln w="9525">
            <a:noFill/>
            <a:miter lim="800000"/>
            <a:headEnd/>
            <a:tailEnd/>
          </a:ln>
        </p:spPr>
        <p:txBody>
          <a:bodyPr>
            <a:spAutoFit/>
          </a:bodyPr>
          <a:lstStyle/>
          <a:p>
            <a:pPr>
              <a:spcBef>
                <a:spcPct val="50000"/>
              </a:spcBef>
              <a:buClr>
                <a:srgbClr val="69AAC8"/>
              </a:buClr>
              <a:buFont typeface="Wingdings 2" pitchFamily="18" charset="2"/>
              <a:buChar char="¾"/>
            </a:pPr>
            <a:r>
              <a:rPr lang="fr-FR" sz="2000" b="0" dirty="0">
                <a:solidFill>
                  <a:schemeClr val="bg1">
                    <a:lumMod val="75000"/>
                  </a:schemeClr>
                </a:solidFill>
                <a:latin typeface="Calibri" panose="020F0502020204030204" pitchFamily="34" charset="0"/>
                <a:cs typeface="Arial" charset="0"/>
              </a:rPr>
              <a:t>  </a:t>
            </a:r>
            <a:r>
              <a:rPr lang="fr-FR" sz="2000" dirty="0" smtClean="0">
                <a:solidFill>
                  <a:schemeClr val="bg1">
                    <a:lumMod val="75000"/>
                  </a:schemeClr>
                </a:solidFill>
                <a:latin typeface="Calibri" panose="020F0502020204030204" pitchFamily="34" charset="0"/>
                <a:cs typeface="Arial" charset="0"/>
              </a:rPr>
              <a:t>Systèmes de ventilation mécanique</a:t>
            </a:r>
            <a:endParaRPr lang="fr-FR" sz="2000" dirty="0">
              <a:solidFill>
                <a:schemeClr val="bg1">
                  <a:lumMod val="75000"/>
                </a:schemeClr>
              </a:solidFill>
              <a:latin typeface="Calibri" panose="020F0502020204030204" pitchFamily="34" charset="0"/>
              <a:cs typeface="Arial" charset="0"/>
            </a:endParaRPr>
          </a:p>
        </p:txBody>
      </p:sp>
      <p:sp>
        <p:nvSpPr>
          <p:cNvPr id="14" name="Line 33"/>
          <p:cNvSpPr>
            <a:spLocks noChangeShapeType="1"/>
          </p:cNvSpPr>
          <p:nvPr/>
        </p:nvSpPr>
        <p:spPr bwMode="auto">
          <a:xfrm>
            <a:off x="2405682" y="4149005"/>
            <a:ext cx="6324600" cy="0"/>
          </a:xfrm>
          <a:prstGeom prst="line">
            <a:avLst/>
          </a:prstGeom>
          <a:noFill/>
          <a:ln w="12700">
            <a:solidFill>
              <a:srgbClr val="69AAC8"/>
            </a:solidFill>
            <a:round/>
            <a:headEnd/>
            <a:tailEnd/>
          </a:ln>
        </p:spPr>
        <p:txBody>
          <a:bodyPr wrap="none"/>
          <a:lstStyle/>
          <a:p>
            <a:pPr>
              <a:buClr>
                <a:srgbClr val="69AAC8"/>
              </a:buClr>
            </a:pPr>
            <a:endParaRPr lang="fr-FR" sz="2000">
              <a:latin typeface="Calibri" panose="020F0502020204030204" pitchFamily="34" charset="0"/>
            </a:endParaRPr>
          </a:p>
        </p:txBody>
      </p:sp>
      <p:sp>
        <p:nvSpPr>
          <p:cNvPr id="15" name="Text Box 34"/>
          <p:cNvSpPr txBox="1">
            <a:spLocks noChangeArrowheads="1"/>
          </p:cNvSpPr>
          <p:nvPr/>
        </p:nvSpPr>
        <p:spPr bwMode="auto">
          <a:xfrm>
            <a:off x="2297732" y="4225205"/>
            <a:ext cx="6324600" cy="400110"/>
          </a:xfrm>
          <a:prstGeom prst="rect">
            <a:avLst/>
          </a:prstGeom>
          <a:noFill/>
          <a:ln w="9525">
            <a:noFill/>
            <a:miter lim="800000"/>
            <a:headEnd/>
            <a:tailEnd/>
          </a:ln>
        </p:spPr>
        <p:txBody>
          <a:bodyPr>
            <a:spAutoFit/>
          </a:bodyPr>
          <a:lstStyle/>
          <a:p>
            <a:pPr>
              <a:spcBef>
                <a:spcPct val="50000"/>
              </a:spcBef>
              <a:buClr>
                <a:srgbClr val="69AAC8"/>
              </a:buClr>
              <a:buFont typeface="Wingdings 2" pitchFamily="18" charset="2"/>
              <a:buChar char="¾"/>
            </a:pPr>
            <a:r>
              <a:rPr lang="fr-FR" sz="2000" b="0" dirty="0">
                <a:solidFill>
                  <a:schemeClr val="bg1">
                    <a:lumMod val="75000"/>
                  </a:schemeClr>
                </a:solidFill>
                <a:latin typeface="Calibri" panose="020F0502020204030204" pitchFamily="34" charset="0"/>
                <a:cs typeface="Arial" charset="0"/>
              </a:rPr>
              <a:t> </a:t>
            </a:r>
            <a:r>
              <a:rPr lang="fr-FR" sz="2000" b="0" dirty="0" smtClean="0">
                <a:solidFill>
                  <a:schemeClr val="bg1">
                    <a:lumMod val="75000"/>
                  </a:schemeClr>
                </a:solidFill>
                <a:latin typeface="Calibri" panose="020F0502020204030204" pitchFamily="34" charset="0"/>
                <a:cs typeface="Arial" charset="0"/>
              </a:rPr>
              <a:t> </a:t>
            </a:r>
            <a:r>
              <a:rPr lang="fr-FR" sz="2000" dirty="0" smtClean="0">
                <a:solidFill>
                  <a:schemeClr val="bg1">
                    <a:lumMod val="75000"/>
                  </a:schemeClr>
                </a:solidFill>
                <a:latin typeface="Calibri" panose="020F0502020204030204" pitchFamily="34" charset="0"/>
                <a:cs typeface="Arial" charset="0"/>
              </a:rPr>
              <a:t>Dispositions fonctionnelles des systèmes VMC</a:t>
            </a:r>
            <a:endParaRPr lang="fr-FR" sz="2000" dirty="0">
              <a:solidFill>
                <a:schemeClr val="bg1">
                  <a:lumMod val="75000"/>
                </a:schemeClr>
              </a:solidFill>
              <a:latin typeface="Calibri" panose="020F0502020204030204" pitchFamily="34" charset="0"/>
              <a:cs typeface="Arial" charset="0"/>
            </a:endParaRPr>
          </a:p>
        </p:txBody>
      </p:sp>
      <p:sp>
        <p:nvSpPr>
          <p:cNvPr id="16" name="Line 35"/>
          <p:cNvSpPr>
            <a:spLocks noChangeShapeType="1"/>
          </p:cNvSpPr>
          <p:nvPr/>
        </p:nvSpPr>
        <p:spPr bwMode="auto">
          <a:xfrm>
            <a:off x="2405682" y="4710980"/>
            <a:ext cx="6324600" cy="0"/>
          </a:xfrm>
          <a:prstGeom prst="line">
            <a:avLst/>
          </a:prstGeom>
          <a:noFill/>
          <a:ln w="12700">
            <a:solidFill>
              <a:srgbClr val="69AAC8"/>
            </a:solidFill>
            <a:round/>
            <a:headEnd/>
            <a:tailEnd/>
          </a:ln>
        </p:spPr>
        <p:txBody>
          <a:bodyPr wrap="none"/>
          <a:lstStyle/>
          <a:p>
            <a:pPr>
              <a:buClr>
                <a:srgbClr val="69AAC8"/>
              </a:buClr>
            </a:pPr>
            <a:endParaRPr lang="fr-FR" sz="2000">
              <a:latin typeface="Calibri" panose="020F0502020204030204" pitchFamily="34" charset="0"/>
            </a:endParaRPr>
          </a:p>
        </p:txBody>
      </p:sp>
      <p:sp>
        <p:nvSpPr>
          <p:cNvPr id="17" name="Text Box 36"/>
          <p:cNvSpPr txBox="1">
            <a:spLocks noChangeArrowheads="1"/>
          </p:cNvSpPr>
          <p:nvPr/>
        </p:nvSpPr>
        <p:spPr bwMode="auto">
          <a:xfrm>
            <a:off x="2297732" y="4806230"/>
            <a:ext cx="6324600" cy="400110"/>
          </a:xfrm>
          <a:prstGeom prst="rect">
            <a:avLst/>
          </a:prstGeom>
          <a:noFill/>
          <a:ln w="9525">
            <a:noFill/>
            <a:miter lim="800000"/>
            <a:headEnd/>
            <a:tailEnd/>
          </a:ln>
        </p:spPr>
        <p:txBody>
          <a:bodyPr>
            <a:spAutoFit/>
          </a:bodyPr>
          <a:lstStyle/>
          <a:p>
            <a:pPr>
              <a:spcBef>
                <a:spcPct val="50000"/>
              </a:spcBef>
              <a:buClr>
                <a:srgbClr val="69AAC8"/>
              </a:buClr>
              <a:buFont typeface="Wingdings 2" pitchFamily="18" charset="2"/>
              <a:buChar char="¾"/>
            </a:pPr>
            <a:r>
              <a:rPr lang="fr-FR" sz="2000" b="0" dirty="0">
                <a:solidFill>
                  <a:schemeClr val="bg1">
                    <a:lumMod val="75000"/>
                  </a:schemeClr>
                </a:solidFill>
                <a:latin typeface="Calibri" panose="020F0502020204030204" pitchFamily="34" charset="0"/>
                <a:cs typeface="Arial" charset="0"/>
              </a:rPr>
              <a:t>  </a:t>
            </a:r>
            <a:r>
              <a:rPr lang="fr-FR" sz="2000" b="1" dirty="0">
                <a:solidFill>
                  <a:srgbClr val="69AAC8"/>
                </a:solidFill>
                <a:latin typeface="Calibri" panose="020F0502020204030204" pitchFamily="34" charset="0"/>
                <a:cs typeface="Arial" charset="0"/>
              </a:rPr>
              <a:t>Check-list de vérification </a:t>
            </a:r>
            <a:r>
              <a:rPr lang="fr-FR" sz="2000" b="1" dirty="0" smtClean="0">
                <a:solidFill>
                  <a:srgbClr val="69AAC8"/>
                </a:solidFill>
                <a:latin typeface="Calibri" panose="020F0502020204030204" pitchFamily="34" charset="0"/>
                <a:cs typeface="Arial" charset="0"/>
              </a:rPr>
              <a:t>et autocontrôle</a:t>
            </a:r>
            <a:endParaRPr lang="fr-FR" sz="2000" b="1" dirty="0">
              <a:solidFill>
                <a:srgbClr val="69AAC8"/>
              </a:solidFill>
              <a:latin typeface="Calibri" panose="020F0502020204030204" pitchFamily="34" charset="0"/>
              <a:cs typeface="Arial" charset="0"/>
            </a:endParaRPr>
          </a:p>
        </p:txBody>
      </p:sp>
      <p:sp>
        <p:nvSpPr>
          <p:cNvPr id="18" name="Line 37"/>
          <p:cNvSpPr>
            <a:spLocks noChangeShapeType="1"/>
          </p:cNvSpPr>
          <p:nvPr/>
        </p:nvSpPr>
        <p:spPr bwMode="auto">
          <a:xfrm>
            <a:off x="2405682" y="5292005"/>
            <a:ext cx="6324600" cy="0"/>
          </a:xfrm>
          <a:prstGeom prst="line">
            <a:avLst/>
          </a:prstGeom>
          <a:noFill/>
          <a:ln w="12700">
            <a:solidFill>
              <a:srgbClr val="69AAC8"/>
            </a:solidFill>
            <a:round/>
            <a:headEnd/>
            <a:tailEnd/>
          </a:ln>
        </p:spPr>
        <p:txBody>
          <a:bodyPr wrap="none"/>
          <a:lstStyle/>
          <a:p>
            <a:pPr>
              <a:buClr>
                <a:srgbClr val="69AAC8"/>
              </a:buClr>
            </a:pPr>
            <a:endParaRPr lang="fr-FR" sz="2000">
              <a:latin typeface="Calibri" panose="020F0502020204030204" pitchFamily="34" charset="0"/>
            </a:endParaRPr>
          </a:p>
        </p:txBody>
      </p:sp>
    </p:spTree>
  </p:cSld>
  <p:clrMapOvr>
    <a:masterClrMapping/>
  </p:clrMapOvr>
  <p:transition spd="slow" advClick="0"/>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Image 23"/>
          <p:cNvPicPr>
            <a:picLocks noChangeAspect="1"/>
          </p:cNvPicPr>
          <p:nvPr/>
        </p:nvPicPr>
        <p:blipFill>
          <a:blip r:embed="rId2" cstate="print">
            <a:extLst>
              <a:ext uri="{28A0092B-C50C-407E-A947-70E740481C1C}">
                <a14:useLocalDpi xmlns="" xmlns:a14="http://schemas.microsoft.com/office/drawing/2010/main" val="0"/>
              </a:ext>
            </a:extLst>
          </a:blip>
          <a:stretch>
            <a:fillRect/>
          </a:stretch>
        </p:blipFill>
        <p:spPr>
          <a:xfrm>
            <a:off x="216000" y="1272029"/>
            <a:ext cx="612000" cy="612000"/>
          </a:xfrm>
          <a:prstGeom prst="rect">
            <a:avLst/>
          </a:prstGeom>
        </p:spPr>
      </p:pic>
      <p:sp>
        <p:nvSpPr>
          <p:cNvPr id="26" name="ZoneTexte 25"/>
          <p:cNvSpPr txBox="1"/>
          <p:nvPr/>
        </p:nvSpPr>
        <p:spPr>
          <a:xfrm>
            <a:off x="972000" y="2052000"/>
            <a:ext cx="9000000" cy="3611245"/>
          </a:xfrm>
          <a:prstGeom prst="rect">
            <a:avLst/>
          </a:prstGeom>
          <a:noFill/>
        </p:spPr>
        <p:txBody>
          <a:bodyPr wrap="square" rtlCol="0">
            <a:spAutoFit/>
          </a:bodyPr>
          <a:lstStyle/>
          <a:p>
            <a:pPr marL="180000" indent="-180000">
              <a:spcAft>
                <a:spcPts val="1000"/>
              </a:spcAft>
              <a:buClr>
                <a:srgbClr val="993366"/>
              </a:buClr>
              <a:buSzPct val="120000"/>
              <a:buFont typeface="Arial" pitchFamily="34" charset="0"/>
              <a:buChar char="•"/>
            </a:pPr>
            <a:r>
              <a:rPr lang="fr-FR" sz="1700" dirty="0">
                <a:solidFill>
                  <a:schemeClr val="tx1">
                    <a:lumMod val="65000"/>
                    <a:lumOff val="35000"/>
                  </a:schemeClr>
                </a:solidFill>
                <a:latin typeface="Calibri" pitchFamily="34" charset="0"/>
              </a:rPr>
              <a:t>L'admission de l'air "neuf" doit se faire principalement par des entrées d'air situées dans les pièces principales (Salon, Séjour, Chambre, Bureau, etc...).</a:t>
            </a:r>
          </a:p>
          <a:p>
            <a:pPr marL="180000" indent="-180000">
              <a:spcAft>
                <a:spcPts val="1000"/>
              </a:spcAft>
              <a:buClr>
                <a:srgbClr val="993366"/>
              </a:buClr>
              <a:buSzPct val="120000"/>
              <a:buFont typeface="Arial" pitchFamily="34" charset="0"/>
              <a:buChar char="•"/>
            </a:pPr>
            <a:r>
              <a:rPr lang="fr-FR" sz="1700" dirty="0">
                <a:solidFill>
                  <a:schemeClr val="tx1">
                    <a:lumMod val="65000"/>
                    <a:lumOff val="35000"/>
                  </a:schemeClr>
                </a:solidFill>
                <a:latin typeface="Calibri" pitchFamily="34" charset="0"/>
              </a:rPr>
              <a:t>Chaque pièce principale doit posséder au moins une entrée d'air réalisée par un orifice en façade, en menuiserie, un conduit à fonctionnement naturel ou des dispositifs mécaniques.</a:t>
            </a:r>
          </a:p>
          <a:p>
            <a:pPr marL="180000" indent="-180000">
              <a:spcAft>
                <a:spcPts val="1000"/>
              </a:spcAft>
              <a:buClr>
                <a:srgbClr val="993366"/>
              </a:buClr>
              <a:buSzPct val="120000"/>
              <a:buFont typeface="Arial" pitchFamily="34" charset="0"/>
              <a:buChar char="•"/>
            </a:pPr>
            <a:r>
              <a:rPr lang="fr-FR" sz="1700" dirty="0">
                <a:solidFill>
                  <a:schemeClr val="tx1">
                    <a:lumMod val="65000"/>
                    <a:lumOff val="35000"/>
                  </a:schemeClr>
                </a:solidFill>
                <a:latin typeface="Calibri" pitchFamily="34" charset="0"/>
              </a:rPr>
              <a:t>En cas d'absence de cloison entre la salle de séjour et une chambre, la pièce unique ainsi créée est assimilée à deux pièces principales.</a:t>
            </a:r>
          </a:p>
          <a:p>
            <a:pPr marL="180000" indent="-180000">
              <a:spcAft>
                <a:spcPts val="1000"/>
              </a:spcAft>
              <a:buClr>
                <a:srgbClr val="993366"/>
              </a:buClr>
              <a:buSzPct val="120000"/>
              <a:buFont typeface="Arial" pitchFamily="34" charset="0"/>
              <a:buChar char="•"/>
            </a:pPr>
            <a:r>
              <a:rPr lang="fr-FR" sz="1700" dirty="0">
                <a:solidFill>
                  <a:schemeClr val="tx1">
                    <a:lumMod val="65000"/>
                    <a:lumOff val="35000"/>
                  </a:schemeClr>
                </a:solidFill>
                <a:latin typeface="Calibri" pitchFamily="34" charset="0"/>
              </a:rPr>
              <a:t>Les entrées d'air doivent permettre d'obtenir les débits définis par la réglementation.</a:t>
            </a:r>
          </a:p>
          <a:p>
            <a:pPr marL="180000" indent="-180000">
              <a:spcAft>
                <a:spcPts val="1000"/>
              </a:spcAft>
              <a:buClr>
                <a:srgbClr val="993366"/>
              </a:buClr>
              <a:buSzPct val="120000"/>
              <a:buFont typeface="Arial" pitchFamily="34" charset="0"/>
              <a:buChar char="•"/>
            </a:pPr>
            <a:r>
              <a:rPr lang="fr-FR" sz="1700" dirty="0">
                <a:solidFill>
                  <a:schemeClr val="tx1">
                    <a:lumMod val="65000"/>
                    <a:lumOff val="35000"/>
                  </a:schemeClr>
                </a:solidFill>
                <a:latin typeface="Calibri" pitchFamily="34" charset="0"/>
              </a:rPr>
              <a:t>Les caractéristiques et l'emplacement des entrées d'air doivent être tels qu'il n'en résulte ni inconfort pour les occupants ni désordre pour la construction et les équipements.</a:t>
            </a:r>
          </a:p>
          <a:p>
            <a:pPr marL="180000" indent="-180000">
              <a:spcAft>
                <a:spcPts val="1000"/>
              </a:spcAft>
              <a:buClr>
                <a:srgbClr val="993366"/>
              </a:buClr>
              <a:buSzPct val="120000"/>
              <a:buFont typeface="Arial" pitchFamily="34" charset="0"/>
              <a:buChar char="•"/>
            </a:pPr>
            <a:r>
              <a:rPr lang="fr-FR" sz="1700" dirty="0">
                <a:solidFill>
                  <a:schemeClr val="tx1">
                    <a:lumMod val="65000"/>
                    <a:lumOff val="35000"/>
                  </a:schemeClr>
                </a:solidFill>
                <a:latin typeface="Calibri" pitchFamily="34" charset="0"/>
              </a:rPr>
              <a:t>Afin de respecter le niveau d'isolement acoustique standardisé contre le bruit extérieur, il peut être nécessaire d'installer un dispositif atténuateur de bruit</a:t>
            </a:r>
            <a:r>
              <a:rPr lang="fr-FR" sz="1700" dirty="0" smtClean="0">
                <a:solidFill>
                  <a:schemeClr val="tx1">
                    <a:lumMod val="65000"/>
                    <a:lumOff val="35000"/>
                  </a:schemeClr>
                </a:solidFill>
                <a:latin typeface="Calibri" pitchFamily="34" charset="0"/>
              </a:rPr>
              <a:t>.</a:t>
            </a:r>
            <a:endParaRPr lang="fr-FR" sz="1700" b="0" dirty="0" smtClean="0">
              <a:solidFill>
                <a:schemeClr val="tx1">
                  <a:lumMod val="65000"/>
                  <a:lumOff val="35000"/>
                </a:schemeClr>
              </a:solidFill>
              <a:latin typeface="Calibri" pitchFamily="34" charset="0"/>
            </a:endParaRPr>
          </a:p>
        </p:txBody>
      </p:sp>
      <p:sp>
        <p:nvSpPr>
          <p:cNvPr id="10" name="Titre 1"/>
          <p:cNvSpPr txBox="1">
            <a:spLocks/>
          </p:cNvSpPr>
          <p:nvPr/>
        </p:nvSpPr>
        <p:spPr>
          <a:xfrm>
            <a:off x="881410" y="215509"/>
            <a:ext cx="9667582" cy="612000"/>
          </a:xfrm>
          <a:prstGeom prst="rect">
            <a:avLst/>
          </a:prstGeom>
        </p:spPr>
        <p:txBody>
          <a:bodyPr/>
          <a:lstStyle>
            <a:lvl1pPr algn="r" defTabSz="995914" rtl="0" eaLnBrk="0" fontAlgn="base" hangingPunct="0">
              <a:spcBef>
                <a:spcPct val="0"/>
              </a:spcBef>
              <a:spcAft>
                <a:spcPct val="0"/>
              </a:spcAft>
              <a:defRPr sz="3496" b="1">
                <a:solidFill>
                  <a:srgbClr val="82AAD7"/>
                </a:solidFill>
                <a:latin typeface="+mj-lt"/>
                <a:ea typeface="+mj-ea"/>
                <a:cs typeface="+mj-cs"/>
              </a:defRPr>
            </a:lvl1pPr>
            <a:lvl2pPr algn="r" defTabSz="995914" rtl="0" eaLnBrk="0" fontAlgn="base" hangingPunct="0">
              <a:spcBef>
                <a:spcPct val="0"/>
              </a:spcBef>
              <a:spcAft>
                <a:spcPct val="0"/>
              </a:spcAft>
              <a:defRPr sz="3496" b="1">
                <a:solidFill>
                  <a:schemeClr val="bg2"/>
                </a:solidFill>
                <a:latin typeface="Arial Narrow" pitchFamily="34" charset="0"/>
                <a:ea typeface="Arial Unicode MS" pitchFamily="34" charset="-128"/>
                <a:cs typeface="Arial Unicode MS" pitchFamily="34" charset="-128"/>
              </a:defRPr>
            </a:lvl2pPr>
            <a:lvl3pPr algn="r" defTabSz="995914" rtl="0" eaLnBrk="0" fontAlgn="base" hangingPunct="0">
              <a:spcBef>
                <a:spcPct val="0"/>
              </a:spcBef>
              <a:spcAft>
                <a:spcPct val="0"/>
              </a:spcAft>
              <a:defRPr sz="3496" b="1">
                <a:solidFill>
                  <a:schemeClr val="bg2"/>
                </a:solidFill>
                <a:latin typeface="Arial Narrow" pitchFamily="34" charset="0"/>
                <a:ea typeface="Arial Unicode MS" pitchFamily="34" charset="-128"/>
                <a:cs typeface="Arial Unicode MS" pitchFamily="34" charset="-128"/>
              </a:defRPr>
            </a:lvl3pPr>
            <a:lvl4pPr algn="r" defTabSz="995914" rtl="0" eaLnBrk="0" fontAlgn="base" hangingPunct="0">
              <a:spcBef>
                <a:spcPct val="0"/>
              </a:spcBef>
              <a:spcAft>
                <a:spcPct val="0"/>
              </a:spcAft>
              <a:defRPr sz="3496" b="1">
                <a:solidFill>
                  <a:schemeClr val="bg2"/>
                </a:solidFill>
                <a:latin typeface="Arial Narrow" pitchFamily="34" charset="0"/>
                <a:ea typeface="Arial Unicode MS" pitchFamily="34" charset="-128"/>
                <a:cs typeface="Arial Unicode MS" pitchFamily="34" charset="-128"/>
              </a:defRPr>
            </a:lvl4pPr>
            <a:lvl5pPr algn="r" defTabSz="995914" rtl="0" eaLnBrk="0" fontAlgn="base" hangingPunct="0">
              <a:spcBef>
                <a:spcPct val="0"/>
              </a:spcBef>
              <a:spcAft>
                <a:spcPct val="0"/>
              </a:spcAft>
              <a:defRPr sz="3496" b="1">
                <a:solidFill>
                  <a:schemeClr val="bg2"/>
                </a:solidFill>
                <a:latin typeface="Arial Narrow" pitchFamily="34" charset="0"/>
                <a:ea typeface="Arial Unicode MS" pitchFamily="34" charset="-128"/>
                <a:cs typeface="Arial Unicode MS" pitchFamily="34" charset="-128"/>
              </a:defRPr>
            </a:lvl5pPr>
            <a:lvl6pPr marL="431963" algn="r" rtl="0" fontAlgn="base">
              <a:spcBef>
                <a:spcPct val="0"/>
              </a:spcBef>
              <a:spcAft>
                <a:spcPct val="0"/>
              </a:spcAft>
              <a:defRPr sz="3023" b="1">
                <a:solidFill>
                  <a:schemeClr val="bg2"/>
                </a:solidFill>
                <a:latin typeface="Arial Narrow" pitchFamily="34" charset="0"/>
                <a:ea typeface="Arial Unicode MS" pitchFamily="34" charset="-128"/>
                <a:cs typeface="Arial Unicode MS" pitchFamily="34" charset="-128"/>
              </a:defRPr>
            </a:lvl6pPr>
            <a:lvl7pPr marL="863925" algn="r" rtl="0" fontAlgn="base">
              <a:spcBef>
                <a:spcPct val="0"/>
              </a:spcBef>
              <a:spcAft>
                <a:spcPct val="0"/>
              </a:spcAft>
              <a:defRPr sz="3023" b="1">
                <a:solidFill>
                  <a:schemeClr val="bg2"/>
                </a:solidFill>
                <a:latin typeface="Arial Narrow" pitchFamily="34" charset="0"/>
                <a:ea typeface="Arial Unicode MS" pitchFamily="34" charset="-128"/>
                <a:cs typeface="Arial Unicode MS" pitchFamily="34" charset="-128"/>
              </a:defRPr>
            </a:lvl7pPr>
            <a:lvl8pPr marL="1295888" algn="r" rtl="0" fontAlgn="base">
              <a:spcBef>
                <a:spcPct val="0"/>
              </a:spcBef>
              <a:spcAft>
                <a:spcPct val="0"/>
              </a:spcAft>
              <a:defRPr sz="3023" b="1">
                <a:solidFill>
                  <a:schemeClr val="bg2"/>
                </a:solidFill>
                <a:latin typeface="Arial Narrow" pitchFamily="34" charset="0"/>
                <a:ea typeface="Arial Unicode MS" pitchFamily="34" charset="-128"/>
                <a:cs typeface="Arial Unicode MS" pitchFamily="34" charset="-128"/>
              </a:defRPr>
            </a:lvl8pPr>
            <a:lvl9pPr marL="1727850" algn="r" rtl="0" fontAlgn="base">
              <a:spcBef>
                <a:spcPct val="0"/>
              </a:spcBef>
              <a:spcAft>
                <a:spcPct val="0"/>
              </a:spcAft>
              <a:defRPr sz="3023" b="1">
                <a:solidFill>
                  <a:schemeClr val="bg2"/>
                </a:solidFill>
                <a:latin typeface="Arial Narrow" pitchFamily="34" charset="0"/>
                <a:ea typeface="Arial Unicode MS" pitchFamily="34" charset="-128"/>
                <a:cs typeface="Arial Unicode MS" pitchFamily="34" charset="-128"/>
              </a:defRPr>
            </a:lvl9pPr>
          </a:lstStyle>
          <a:p>
            <a:r>
              <a:rPr lang="fr-FR" sz="3600" kern="0" dirty="0" err="1" smtClean="0">
                <a:solidFill>
                  <a:srgbClr val="69AAC8"/>
                </a:solidFill>
                <a:latin typeface="Calibri" panose="020F0502020204030204" pitchFamily="34" charset="0"/>
                <a:cs typeface="Calibri" panose="020F0502020204030204" pitchFamily="34" charset="0"/>
              </a:rPr>
              <a:t>Chek-list</a:t>
            </a:r>
            <a:r>
              <a:rPr lang="fr-FR" sz="3600" kern="0" dirty="0" smtClean="0">
                <a:solidFill>
                  <a:srgbClr val="69AAC8"/>
                </a:solidFill>
                <a:latin typeface="Calibri" panose="020F0502020204030204" pitchFamily="34" charset="0"/>
                <a:cs typeface="Calibri" panose="020F0502020204030204" pitchFamily="34" charset="0"/>
              </a:rPr>
              <a:t> de vérification et </a:t>
            </a:r>
            <a:r>
              <a:rPr lang="fr-FR" sz="3600" kern="0" dirty="0" err="1" smtClean="0">
                <a:solidFill>
                  <a:srgbClr val="69AAC8"/>
                </a:solidFill>
                <a:latin typeface="Calibri" panose="020F0502020204030204" pitchFamily="34" charset="0"/>
                <a:cs typeface="Calibri" panose="020F0502020204030204" pitchFamily="34" charset="0"/>
              </a:rPr>
              <a:t>auto-contrôle</a:t>
            </a:r>
            <a:endParaRPr lang="fr-FR" sz="3600" kern="0" dirty="0">
              <a:solidFill>
                <a:srgbClr val="69AAC8"/>
              </a:solidFill>
              <a:latin typeface="Calibri" panose="020F0502020204030204" pitchFamily="34" charset="0"/>
              <a:cs typeface="Calibri" panose="020F0502020204030204" pitchFamily="34" charset="0"/>
            </a:endParaRPr>
          </a:p>
        </p:txBody>
      </p:sp>
      <p:sp>
        <p:nvSpPr>
          <p:cNvPr id="11" name="Text Box 6"/>
          <p:cNvSpPr txBox="1">
            <a:spLocks noChangeArrowheads="1"/>
          </p:cNvSpPr>
          <p:nvPr/>
        </p:nvSpPr>
        <p:spPr bwMode="auto">
          <a:xfrm>
            <a:off x="972000" y="1164029"/>
            <a:ext cx="7687015" cy="81560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a:defRPr sz="2400" b="1">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1pPr>
            <a:lvl2pPr marL="742950" indent="-285750">
              <a:defRPr sz="2400" b="1">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2pPr>
            <a:lvl3pPr marL="1143000" indent="-228600">
              <a:defRPr sz="2400" b="1">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3pPr>
            <a:lvl4pPr marL="1600200" indent="-228600">
              <a:defRPr sz="2400" b="1">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4pPr>
            <a:lvl5pPr marL="2057400" indent="-228600">
              <a:defRPr sz="2400" b="1">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5pPr>
            <a:lvl6pPr marL="2514600" indent="-228600" eaLnBrk="0" fontAlgn="base" hangingPunct="0">
              <a:spcBef>
                <a:spcPct val="0"/>
              </a:spcBef>
              <a:spcAft>
                <a:spcPct val="0"/>
              </a:spcAft>
              <a:defRPr sz="2400" b="1">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6pPr>
            <a:lvl7pPr marL="2971800" indent="-228600" eaLnBrk="0" fontAlgn="base" hangingPunct="0">
              <a:spcBef>
                <a:spcPct val="0"/>
              </a:spcBef>
              <a:spcAft>
                <a:spcPct val="0"/>
              </a:spcAft>
              <a:defRPr sz="2400" b="1">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7pPr>
            <a:lvl8pPr marL="3429000" indent="-228600" eaLnBrk="0" fontAlgn="base" hangingPunct="0">
              <a:spcBef>
                <a:spcPct val="0"/>
              </a:spcBef>
              <a:spcAft>
                <a:spcPct val="0"/>
              </a:spcAft>
              <a:defRPr sz="2400" b="1">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8pPr>
            <a:lvl9pPr marL="3886200" indent="-228600" eaLnBrk="0" fontAlgn="base" hangingPunct="0">
              <a:spcBef>
                <a:spcPct val="0"/>
              </a:spcBef>
              <a:spcAft>
                <a:spcPct val="0"/>
              </a:spcAft>
              <a:defRPr sz="2400" b="1">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9pPr>
          </a:lstStyle>
          <a:p>
            <a:pPr eaLnBrk="1" hangingPunct="1"/>
            <a:r>
              <a:rPr lang="fr-FR" sz="2700" dirty="0" smtClean="0">
                <a:solidFill>
                  <a:schemeClr val="tx2">
                    <a:lumMod val="65000"/>
                    <a:lumOff val="35000"/>
                  </a:schemeClr>
                </a:solidFill>
                <a:latin typeface="Calibri" panose="020F0502020204030204" pitchFamily="34" charset="0"/>
              </a:rPr>
              <a:t>Admission de l’air neuf</a:t>
            </a:r>
          </a:p>
          <a:p>
            <a:pPr eaLnBrk="1" hangingPunct="1"/>
            <a:r>
              <a:rPr lang="fr-FR" sz="2000" dirty="0">
                <a:solidFill>
                  <a:srgbClr val="993366"/>
                </a:solidFill>
                <a:latin typeface="Calibri" pitchFamily="34" charset="0"/>
              </a:rPr>
              <a:t>Points de contrôle </a:t>
            </a:r>
            <a:r>
              <a:rPr lang="fr-FR" sz="2000" dirty="0" smtClean="0">
                <a:solidFill>
                  <a:srgbClr val="993366"/>
                </a:solidFill>
                <a:latin typeface="Calibri" pitchFamily="34" charset="0"/>
              </a:rPr>
              <a:t>relatifs à la réglementation aération :</a:t>
            </a:r>
            <a:endParaRPr lang="fr-FR" sz="2000" dirty="0">
              <a:solidFill>
                <a:srgbClr val="993366"/>
              </a:solidFill>
              <a:latin typeface="Calibri" pitchFamily="34" charset="0"/>
            </a:endParaRPr>
          </a:p>
        </p:txBody>
      </p:sp>
    </p:spTree>
  </p:cSld>
  <p:clrMapOvr>
    <a:masterClrMapping/>
  </p:clrMapOvr>
  <p:transition spd="slow" advClick="0"/>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 name="Image 22" descr="Logo Norme.jpg"/>
          <p:cNvPicPr>
            <a:picLocks noChangeAspect="1"/>
          </p:cNvPicPr>
          <p:nvPr/>
        </p:nvPicPr>
        <p:blipFill>
          <a:blip r:embed="rId2" cstate="print"/>
          <a:stretch>
            <a:fillRect/>
          </a:stretch>
        </p:blipFill>
        <p:spPr>
          <a:xfrm>
            <a:off x="216000" y="1265833"/>
            <a:ext cx="612000" cy="612000"/>
          </a:xfrm>
          <a:prstGeom prst="rect">
            <a:avLst/>
          </a:prstGeom>
        </p:spPr>
      </p:pic>
      <p:sp>
        <p:nvSpPr>
          <p:cNvPr id="28" name="ZoneTexte 27"/>
          <p:cNvSpPr txBox="1"/>
          <p:nvPr/>
        </p:nvSpPr>
        <p:spPr>
          <a:xfrm>
            <a:off x="972000" y="2052000"/>
            <a:ext cx="9000000" cy="3867725"/>
          </a:xfrm>
          <a:prstGeom prst="rect">
            <a:avLst/>
          </a:prstGeom>
          <a:noFill/>
        </p:spPr>
        <p:txBody>
          <a:bodyPr wrap="square" rtlCol="0">
            <a:spAutoFit/>
          </a:bodyPr>
          <a:lstStyle/>
          <a:p>
            <a:pPr marL="180000" indent="-180000">
              <a:spcAft>
                <a:spcPts val="1000"/>
              </a:spcAft>
              <a:buClr>
                <a:srgbClr val="009999"/>
              </a:buClr>
              <a:buSzPct val="120000"/>
              <a:buFont typeface="Arial" pitchFamily="34" charset="0"/>
              <a:buChar char="•"/>
            </a:pPr>
            <a:r>
              <a:rPr lang="fr-FR" sz="1700" b="0" dirty="0" smtClean="0">
                <a:solidFill>
                  <a:schemeClr val="tx1">
                    <a:lumMod val="65000"/>
                    <a:lumOff val="35000"/>
                  </a:schemeClr>
                </a:solidFill>
                <a:latin typeface="Calibri" pitchFamily="34" charset="0"/>
              </a:rPr>
              <a:t>En simple flux autoréglable, la somme des modules d'entrée d'air disposés dans chaque pièce principale est celle donnée dans le NF DTU 68.3 ;</a:t>
            </a:r>
          </a:p>
          <a:p>
            <a:pPr marL="180000" indent="-180000">
              <a:spcAft>
                <a:spcPts val="1000"/>
              </a:spcAft>
              <a:buClr>
                <a:srgbClr val="009999"/>
              </a:buClr>
              <a:buSzPct val="120000"/>
              <a:buFont typeface="Arial" pitchFamily="34" charset="0"/>
              <a:buChar char="•"/>
            </a:pPr>
            <a:r>
              <a:rPr lang="fr-FR" sz="1700" b="0" dirty="0" smtClean="0">
                <a:solidFill>
                  <a:schemeClr val="tx1">
                    <a:lumMod val="65000"/>
                    <a:lumOff val="35000"/>
                  </a:schemeClr>
                </a:solidFill>
                <a:latin typeface="Calibri" pitchFamily="34" charset="0"/>
              </a:rPr>
              <a:t>En simple flux hygroréglable, la somme des modules d'entrée d'air disposés dans chaque pièce principale est celle donnée dans l'Avis Technique correspondant ;</a:t>
            </a:r>
          </a:p>
          <a:p>
            <a:pPr marL="180000" indent="-180000">
              <a:spcAft>
                <a:spcPts val="1000"/>
              </a:spcAft>
              <a:buClr>
                <a:srgbClr val="009999"/>
              </a:buClr>
              <a:buSzPct val="120000"/>
              <a:buFont typeface="Arial" pitchFamily="34" charset="0"/>
              <a:buChar char="•"/>
            </a:pPr>
            <a:r>
              <a:rPr lang="fr-FR" sz="1700" b="0" dirty="0" smtClean="0">
                <a:solidFill>
                  <a:schemeClr val="tx1">
                    <a:lumMod val="65000"/>
                    <a:lumOff val="35000"/>
                  </a:schemeClr>
                </a:solidFill>
                <a:latin typeface="Calibri" pitchFamily="34" charset="0"/>
              </a:rPr>
              <a:t>Les entrées d'air sont installées en partie haute ;</a:t>
            </a:r>
          </a:p>
          <a:p>
            <a:pPr marL="180000" indent="-180000">
              <a:spcAft>
                <a:spcPts val="1000"/>
              </a:spcAft>
              <a:buClr>
                <a:srgbClr val="009999"/>
              </a:buClr>
              <a:buSzPct val="120000"/>
              <a:buFont typeface="Arial" pitchFamily="34" charset="0"/>
              <a:buChar char="•"/>
            </a:pPr>
            <a:r>
              <a:rPr lang="fr-FR" sz="1700" b="0" dirty="0" smtClean="0">
                <a:solidFill>
                  <a:schemeClr val="tx1">
                    <a:lumMod val="65000"/>
                    <a:lumOff val="35000"/>
                  </a:schemeClr>
                </a:solidFill>
                <a:latin typeface="Calibri" pitchFamily="34" charset="0"/>
              </a:rPr>
              <a:t>Les entrées d'air sont équipées d'un auvent extérieur ;</a:t>
            </a:r>
          </a:p>
          <a:p>
            <a:pPr marL="180000" indent="-180000">
              <a:spcAft>
                <a:spcPts val="1000"/>
              </a:spcAft>
              <a:buClr>
                <a:srgbClr val="009999"/>
              </a:buClr>
              <a:buSzPct val="120000"/>
              <a:buFont typeface="Arial" pitchFamily="34" charset="0"/>
              <a:buChar char="•"/>
            </a:pPr>
            <a:r>
              <a:rPr lang="fr-FR" sz="1700" b="0" dirty="0" smtClean="0">
                <a:solidFill>
                  <a:schemeClr val="tx1">
                    <a:lumMod val="65000"/>
                    <a:lumOff val="35000"/>
                  </a:schemeClr>
                </a:solidFill>
                <a:latin typeface="Calibri" pitchFamily="34" charset="0"/>
              </a:rPr>
              <a:t>Si VMC </a:t>
            </a:r>
            <a:r>
              <a:rPr lang="fr-FR" sz="1700" b="0" dirty="0" err="1" smtClean="0">
                <a:solidFill>
                  <a:schemeClr val="tx1">
                    <a:lumMod val="65000"/>
                    <a:lumOff val="35000"/>
                  </a:schemeClr>
                </a:solidFill>
                <a:latin typeface="Calibri" pitchFamily="34" charset="0"/>
              </a:rPr>
              <a:t>Autoréglable</a:t>
            </a:r>
            <a:r>
              <a:rPr lang="fr-FR" sz="1700" b="0" dirty="0" smtClean="0">
                <a:solidFill>
                  <a:schemeClr val="tx1">
                    <a:lumMod val="65000"/>
                    <a:lumOff val="35000"/>
                  </a:schemeClr>
                </a:solidFill>
                <a:latin typeface="Calibri" pitchFamily="34" charset="0"/>
              </a:rPr>
              <a:t> : les entrées d'air sont de type Autoréglable ;</a:t>
            </a:r>
          </a:p>
          <a:p>
            <a:pPr marL="180000" indent="-180000">
              <a:spcAft>
                <a:spcPts val="1000"/>
              </a:spcAft>
              <a:buClr>
                <a:srgbClr val="009999"/>
              </a:buClr>
              <a:buSzPct val="120000"/>
              <a:buFont typeface="Arial" pitchFamily="34" charset="0"/>
              <a:buChar char="•"/>
            </a:pPr>
            <a:r>
              <a:rPr lang="fr-FR" sz="1700" b="0" dirty="0" smtClean="0">
                <a:solidFill>
                  <a:schemeClr val="tx1">
                    <a:lumMod val="65000"/>
                    <a:lumOff val="35000"/>
                  </a:schemeClr>
                </a:solidFill>
                <a:latin typeface="Calibri" pitchFamily="34" charset="0"/>
              </a:rPr>
              <a:t>Si VMC Hygro A : les entrées d'air sont de type Autoréglable ;</a:t>
            </a:r>
          </a:p>
          <a:p>
            <a:pPr marL="180000" indent="-180000">
              <a:spcAft>
                <a:spcPts val="1000"/>
              </a:spcAft>
              <a:buClr>
                <a:srgbClr val="009999"/>
              </a:buClr>
              <a:buSzPct val="120000"/>
              <a:buFont typeface="Arial" pitchFamily="34" charset="0"/>
              <a:buChar char="•"/>
            </a:pPr>
            <a:r>
              <a:rPr lang="fr-FR" sz="1700" b="0" dirty="0" smtClean="0">
                <a:solidFill>
                  <a:schemeClr val="tx1">
                    <a:lumMod val="65000"/>
                    <a:lumOff val="35000"/>
                  </a:schemeClr>
                </a:solidFill>
                <a:latin typeface="Calibri" pitchFamily="34" charset="0"/>
              </a:rPr>
              <a:t>Si VMC Hygro B : les entrées d'air sont de type Hygroréglable ;</a:t>
            </a:r>
          </a:p>
          <a:p>
            <a:pPr marL="180000" indent="-180000">
              <a:spcAft>
                <a:spcPts val="1000"/>
              </a:spcAft>
              <a:buClr>
                <a:srgbClr val="009999"/>
              </a:buClr>
              <a:buSzPct val="120000"/>
              <a:buFont typeface="Arial" pitchFamily="34" charset="0"/>
              <a:buChar char="•"/>
            </a:pPr>
            <a:r>
              <a:rPr lang="fr-FR" sz="1700" b="0" dirty="0" smtClean="0">
                <a:solidFill>
                  <a:schemeClr val="tx1">
                    <a:lumMod val="65000"/>
                    <a:lumOff val="35000"/>
                  </a:schemeClr>
                </a:solidFill>
                <a:latin typeface="Calibri" pitchFamily="34" charset="0"/>
              </a:rPr>
              <a:t>Les entrées d'air hygroréglables doivent être implantées à plus de 50 cm (compté horizontalement) des sources de chaleur (appareils de cuisson ou de chauffage).</a:t>
            </a:r>
            <a:endParaRPr lang="fr-FR" sz="1700" b="0" dirty="0">
              <a:solidFill>
                <a:schemeClr val="tx1">
                  <a:lumMod val="65000"/>
                  <a:lumOff val="35000"/>
                </a:schemeClr>
              </a:solidFill>
              <a:latin typeface="Calibri" pitchFamily="34" charset="0"/>
            </a:endParaRPr>
          </a:p>
        </p:txBody>
      </p:sp>
      <p:sp>
        <p:nvSpPr>
          <p:cNvPr id="10" name="Titre 1"/>
          <p:cNvSpPr txBox="1">
            <a:spLocks/>
          </p:cNvSpPr>
          <p:nvPr/>
        </p:nvSpPr>
        <p:spPr>
          <a:xfrm>
            <a:off x="881410" y="215509"/>
            <a:ext cx="9667582" cy="612000"/>
          </a:xfrm>
          <a:prstGeom prst="rect">
            <a:avLst/>
          </a:prstGeom>
        </p:spPr>
        <p:txBody>
          <a:bodyPr/>
          <a:lstStyle>
            <a:lvl1pPr algn="r" defTabSz="995914" rtl="0" eaLnBrk="0" fontAlgn="base" hangingPunct="0">
              <a:spcBef>
                <a:spcPct val="0"/>
              </a:spcBef>
              <a:spcAft>
                <a:spcPct val="0"/>
              </a:spcAft>
              <a:defRPr sz="3496" b="1">
                <a:solidFill>
                  <a:srgbClr val="82AAD7"/>
                </a:solidFill>
                <a:latin typeface="+mj-lt"/>
                <a:ea typeface="+mj-ea"/>
                <a:cs typeface="+mj-cs"/>
              </a:defRPr>
            </a:lvl1pPr>
            <a:lvl2pPr algn="r" defTabSz="995914" rtl="0" eaLnBrk="0" fontAlgn="base" hangingPunct="0">
              <a:spcBef>
                <a:spcPct val="0"/>
              </a:spcBef>
              <a:spcAft>
                <a:spcPct val="0"/>
              </a:spcAft>
              <a:defRPr sz="3496" b="1">
                <a:solidFill>
                  <a:schemeClr val="bg2"/>
                </a:solidFill>
                <a:latin typeface="Arial Narrow" pitchFamily="34" charset="0"/>
                <a:ea typeface="Arial Unicode MS" pitchFamily="34" charset="-128"/>
                <a:cs typeface="Arial Unicode MS" pitchFamily="34" charset="-128"/>
              </a:defRPr>
            </a:lvl2pPr>
            <a:lvl3pPr algn="r" defTabSz="995914" rtl="0" eaLnBrk="0" fontAlgn="base" hangingPunct="0">
              <a:spcBef>
                <a:spcPct val="0"/>
              </a:spcBef>
              <a:spcAft>
                <a:spcPct val="0"/>
              </a:spcAft>
              <a:defRPr sz="3496" b="1">
                <a:solidFill>
                  <a:schemeClr val="bg2"/>
                </a:solidFill>
                <a:latin typeface="Arial Narrow" pitchFamily="34" charset="0"/>
                <a:ea typeface="Arial Unicode MS" pitchFamily="34" charset="-128"/>
                <a:cs typeface="Arial Unicode MS" pitchFamily="34" charset="-128"/>
              </a:defRPr>
            </a:lvl3pPr>
            <a:lvl4pPr algn="r" defTabSz="995914" rtl="0" eaLnBrk="0" fontAlgn="base" hangingPunct="0">
              <a:spcBef>
                <a:spcPct val="0"/>
              </a:spcBef>
              <a:spcAft>
                <a:spcPct val="0"/>
              </a:spcAft>
              <a:defRPr sz="3496" b="1">
                <a:solidFill>
                  <a:schemeClr val="bg2"/>
                </a:solidFill>
                <a:latin typeface="Arial Narrow" pitchFamily="34" charset="0"/>
                <a:ea typeface="Arial Unicode MS" pitchFamily="34" charset="-128"/>
                <a:cs typeface="Arial Unicode MS" pitchFamily="34" charset="-128"/>
              </a:defRPr>
            </a:lvl4pPr>
            <a:lvl5pPr algn="r" defTabSz="995914" rtl="0" eaLnBrk="0" fontAlgn="base" hangingPunct="0">
              <a:spcBef>
                <a:spcPct val="0"/>
              </a:spcBef>
              <a:spcAft>
                <a:spcPct val="0"/>
              </a:spcAft>
              <a:defRPr sz="3496" b="1">
                <a:solidFill>
                  <a:schemeClr val="bg2"/>
                </a:solidFill>
                <a:latin typeface="Arial Narrow" pitchFamily="34" charset="0"/>
                <a:ea typeface="Arial Unicode MS" pitchFamily="34" charset="-128"/>
                <a:cs typeface="Arial Unicode MS" pitchFamily="34" charset="-128"/>
              </a:defRPr>
            </a:lvl5pPr>
            <a:lvl6pPr marL="431963" algn="r" rtl="0" fontAlgn="base">
              <a:spcBef>
                <a:spcPct val="0"/>
              </a:spcBef>
              <a:spcAft>
                <a:spcPct val="0"/>
              </a:spcAft>
              <a:defRPr sz="3023" b="1">
                <a:solidFill>
                  <a:schemeClr val="bg2"/>
                </a:solidFill>
                <a:latin typeface="Arial Narrow" pitchFamily="34" charset="0"/>
                <a:ea typeface="Arial Unicode MS" pitchFamily="34" charset="-128"/>
                <a:cs typeface="Arial Unicode MS" pitchFamily="34" charset="-128"/>
              </a:defRPr>
            </a:lvl6pPr>
            <a:lvl7pPr marL="863925" algn="r" rtl="0" fontAlgn="base">
              <a:spcBef>
                <a:spcPct val="0"/>
              </a:spcBef>
              <a:spcAft>
                <a:spcPct val="0"/>
              </a:spcAft>
              <a:defRPr sz="3023" b="1">
                <a:solidFill>
                  <a:schemeClr val="bg2"/>
                </a:solidFill>
                <a:latin typeface="Arial Narrow" pitchFamily="34" charset="0"/>
                <a:ea typeface="Arial Unicode MS" pitchFamily="34" charset="-128"/>
                <a:cs typeface="Arial Unicode MS" pitchFamily="34" charset="-128"/>
              </a:defRPr>
            </a:lvl7pPr>
            <a:lvl8pPr marL="1295888" algn="r" rtl="0" fontAlgn="base">
              <a:spcBef>
                <a:spcPct val="0"/>
              </a:spcBef>
              <a:spcAft>
                <a:spcPct val="0"/>
              </a:spcAft>
              <a:defRPr sz="3023" b="1">
                <a:solidFill>
                  <a:schemeClr val="bg2"/>
                </a:solidFill>
                <a:latin typeface="Arial Narrow" pitchFamily="34" charset="0"/>
                <a:ea typeface="Arial Unicode MS" pitchFamily="34" charset="-128"/>
                <a:cs typeface="Arial Unicode MS" pitchFamily="34" charset="-128"/>
              </a:defRPr>
            </a:lvl8pPr>
            <a:lvl9pPr marL="1727850" algn="r" rtl="0" fontAlgn="base">
              <a:spcBef>
                <a:spcPct val="0"/>
              </a:spcBef>
              <a:spcAft>
                <a:spcPct val="0"/>
              </a:spcAft>
              <a:defRPr sz="3023" b="1">
                <a:solidFill>
                  <a:schemeClr val="bg2"/>
                </a:solidFill>
                <a:latin typeface="Arial Narrow" pitchFamily="34" charset="0"/>
                <a:ea typeface="Arial Unicode MS" pitchFamily="34" charset="-128"/>
                <a:cs typeface="Arial Unicode MS" pitchFamily="34" charset="-128"/>
              </a:defRPr>
            </a:lvl9pPr>
          </a:lstStyle>
          <a:p>
            <a:r>
              <a:rPr lang="fr-FR" sz="3600" kern="0" dirty="0" err="1" smtClean="0">
                <a:solidFill>
                  <a:srgbClr val="69AAC8"/>
                </a:solidFill>
                <a:latin typeface="Calibri" panose="020F0502020204030204" pitchFamily="34" charset="0"/>
                <a:cs typeface="Calibri" panose="020F0502020204030204" pitchFamily="34" charset="0"/>
              </a:rPr>
              <a:t>Chek-list</a:t>
            </a:r>
            <a:r>
              <a:rPr lang="fr-FR" sz="3600" kern="0" dirty="0" smtClean="0">
                <a:solidFill>
                  <a:srgbClr val="69AAC8"/>
                </a:solidFill>
                <a:latin typeface="Calibri" panose="020F0502020204030204" pitchFamily="34" charset="0"/>
                <a:cs typeface="Calibri" panose="020F0502020204030204" pitchFamily="34" charset="0"/>
              </a:rPr>
              <a:t> de vérification et </a:t>
            </a:r>
            <a:r>
              <a:rPr lang="fr-FR" sz="3600" kern="0" dirty="0" err="1" smtClean="0">
                <a:solidFill>
                  <a:srgbClr val="69AAC8"/>
                </a:solidFill>
                <a:latin typeface="Calibri" panose="020F0502020204030204" pitchFamily="34" charset="0"/>
                <a:cs typeface="Calibri" panose="020F0502020204030204" pitchFamily="34" charset="0"/>
              </a:rPr>
              <a:t>auto-contrôle</a:t>
            </a:r>
            <a:endParaRPr lang="fr-FR" sz="3600" kern="0" dirty="0">
              <a:solidFill>
                <a:srgbClr val="69AAC8"/>
              </a:solidFill>
              <a:latin typeface="Calibri" panose="020F0502020204030204" pitchFamily="34" charset="0"/>
              <a:cs typeface="Calibri" panose="020F0502020204030204" pitchFamily="34" charset="0"/>
            </a:endParaRPr>
          </a:p>
        </p:txBody>
      </p:sp>
      <p:sp>
        <p:nvSpPr>
          <p:cNvPr id="12" name="Text Box 6"/>
          <p:cNvSpPr txBox="1">
            <a:spLocks noChangeArrowheads="1"/>
          </p:cNvSpPr>
          <p:nvPr/>
        </p:nvSpPr>
        <p:spPr bwMode="auto">
          <a:xfrm>
            <a:off x="972000" y="1164029"/>
            <a:ext cx="7687015" cy="81560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a:defRPr sz="2400" b="1">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1pPr>
            <a:lvl2pPr marL="742950" indent="-285750">
              <a:defRPr sz="2400" b="1">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2pPr>
            <a:lvl3pPr marL="1143000" indent="-228600">
              <a:defRPr sz="2400" b="1">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3pPr>
            <a:lvl4pPr marL="1600200" indent="-228600">
              <a:defRPr sz="2400" b="1">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4pPr>
            <a:lvl5pPr marL="2057400" indent="-228600">
              <a:defRPr sz="2400" b="1">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5pPr>
            <a:lvl6pPr marL="2514600" indent="-228600" eaLnBrk="0" fontAlgn="base" hangingPunct="0">
              <a:spcBef>
                <a:spcPct val="0"/>
              </a:spcBef>
              <a:spcAft>
                <a:spcPct val="0"/>
              </a:spcAft>
              <a:defRPr sz="2400" b="1">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6pPr>
            <a:lvl7pPr marL="2971800" indent="-228600" eaLnBrk="0" fontAlgn="base" hangingPunct="0">
              <a:spcBef>
                <a:spcPct val="0"/>
              </a:spcBef>
              <a:spcAft>
                <a:spcPct val="0"/>
              </a:spcAft>
              <a:defRPr sz="2400" b="1">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7pPr>
            <a:lvl8pPr marL="3429000" indent="-228600" eaLnBrk="0" fontAlgn="base" hangingPunct="0">
              <a:spcBef>
                <a:spcPct val="0"/>
              </a:spcBef>
              <a:spcAft>
                <a:spcPct val="0"/>
              </a:spcAft>
              <a:defRPr sz="2400" b="1">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8pPr>
            <a:lvl9pPr marL="3886200" indent="-228600" eaLnBrk="0" fontAlgn="base" hangingPunct="0">
              <a:spcBef>
                <a:spcPct val="0"/>
              </a:spcBef>
              <a:spcAft>
                <a:spcPct val="0"/>
              </a:spcAft>
              <a:defRPr sz="2400" b="1">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9pPr>
          </a:lstStyle>
          <a:p>
            <a:pPr eaLnBrk="1" hangingPunct="1"/>
            <a:r>
              <a:rPr lang="fr-FR" sz="2700" dirty="0" smtClean="0">
                <a:solidFill>
                  <a:schemeClr val="tx2">
                    <a:lumMod val="65000"/>
                    <a:lumOff val="35000"/>
                  </a:schemeClr>
                </a:solidFill>
                <a:latin typeface="Calibri" panose="020F0502020204030204" pitchFamily="34" charset="0"/>
              </a:rPr>
              <a:t>Admission de l’air neuf</a:t>
            </a:r>
          </a:p>
          <a:p>
            <a:pPr eaLnBrk="1" hangingPunct="1"/>
            <a:r>
              <a:rPr lang="fr-FR" sz="2000" dirty="0">
                <a:solidFill>
                  <a:srgbClr val="2A9BB5"/>
                </a:solidFill>
                <a:latin typeface="Calibri" pitchFamily="34" charset="0"/>
              </a:rPr>
              <a:t>Points de contrôle </a:t>
            </a:r>
            <a:r>
              <a:rPr lang="fr-FR" sz="2000" dirty="0" smtClean="0">
                <a:solidFill>
                  <a:srgbClr val="2A9BB5"/>
                </a:solidFill>
                <a:latin typeface="Calibri" pitchFamily="34" charset="0"/>
              </a:rPr>
              <a:t>relatifs aux normes techniques et règles de l’art :</a:t>
            </a:r>
            <a:endParaRPr lang="fr-FR" sz="2000" dirty="0">
              <a:solidFill>
                <a:srgbClr val="2A9BB5"/>
              </a:solidFill>
              <a:latin typeface="Calibri" pitchFamily="34" charset="0"/>
            </a:endParaRPr>
          </a:p>
        </p:txBody>
      </p:sp>
    </p:spTree>
    <p:extLst>
      <p:ext uri="{BB962C8B-B14F-4D97-AF65-F5344CB8AC3E}">
        <p14:creationId xmlns="" xmlns:p14="http://schemas.microsoft.com/office/powerpoint/2010/main" val="3620246952"/>
      </p:ext>
    </p:extLst>
  </p:cSld>
  <p:clrMapOvr>
    <a:masterClrMapping/>
  </p:clrMapOvr>
  <p:transition spd="slow" advClick="0"/>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Image 23"/>
          <p:cNvPicPr>
            <a:picLocks noChangeAspect="1"/>
          </p:cNvPicPr>
          <p:nvPr/>
        </p:nvPicPr>
        <p:blipFill>
          <a:blip r:embed="rId2" cstate="print">
            <a:extLst>
              <a:ext uri="{28A0092B-C50C-407E-A947-70E740481C1C}">
                <a14:useLocalDpi xmlns="" xmlns:a14="http://schemas.microsoft.com/office/drawing/2010/main" val="0"/>
              </a:ext>
            </a:extLst>
          </a:blip>
          <a:stretch>
            <a:fillRect/>
          </a:stretch>
        </p:blipFill>
        <p:spPr>
          <a:xfrm>
            <a:off x="216000" y="1272029"/>
            <a:ext cx="612000" cy="612000"/>
          </a:xfrm>
          <a:prstGeom prst="rect">
            <a:avLst/>
          </a:prstGeom>
        </p:spPr>
      </p:pic>
      <p:sp>
        <p:nvSpPr>
          <p:cNvPr id="26" name="ZoneTexte 25"/>
          <p:cNvSpPr txBox="1"/>
          <p:nvPr/>
        </p:nvSpPr>
        <p:spPr>
          <a:xfrm>
            <a:off x="972000" y="2052000"/>
            <a:ext cx="9000000" cy="1395254"/>
          </a:xfrm>
          <a:prstGeom prst="rect">
            <a:avLst/>
          </a:prstGeom>
          <a:noFill/>
        </p:spPr>
        <p:txBody>
          <a:bodyPr wrap="square" rtlCol="0">
            <a:spAutoFit/>
          </a:bodyPr>
          <a:lstStyle/>
          <a:p>
            <a:pPr marL="180000" indent="-180000">
              <a:spcAft>
                <a:spcPts val="1000"/>
              </a:spcAft>
              <a:buClr>
                <a:srgbClr val="993366"/>
              </a:buClr>
              <a:buSzPct val="120000"/>
              <a:buFont typeface="Arial" pitchFamily="34" charset="0"/>
              <a:buChar char="•"/>
            </a:pPr>
            <a:r>
              <a:rPr lang="fr-FR" sz="1700" dirty="0">
                <a:solidFill>
                  <a:schemeClr val="tx1">
                    <a:lumMod val="65000"/>
                    <a:lumOff val="35000"/>
                  </a:schemeClr>
                </a:solidFill>
                <a:latin typeface="Calibri" pitchFamily="34" charset="0"/>
              </a:rPr>
              <a:t>L'aération des logements doit être générale et permanente au moins pendant toute la période où la température extérieure oblige à maintenir les fenêtres fermées.</a:t>
            </a:r>
          </a:p>
          <a:p>
            <a:pPr marL="180000" indent="-180000">
              <a:spcAft>
                <a:spcPts val="1000"/>
              </a:spcAft>
              <a:buClr>
                <a:srgbClr val="993366"/>
              </a:buClr>
              <a:buSzPct val="120000"/>
              <a:buFont typeface="Arial" pitchFamily="34" charset="0"/>
              <a:buChar char="•"/>
            </a:pPr>
            <a:r>
              <a:rPr lang="fr-FR" sz="1700" dirty="0">
                <a:solidFill>
                  <a:schemeClr val="tx1">
                    <a:lumMod val="65000"/>
                    <a:lumOff val="35000"/>
                  </a:schemeClr>
                </a:solidFill>
                <a:latin typeface="Calibri" pitchFamily="34" charset="0"/>
              </a:rPr>
              <a:t>L'air doit pouvoir circuler librement des pièces principales vers les pièces de service.</a:t>
            </a:r>
          </a:p>
          <a:p>
            <a:pPr marL="180000" indent="-180000">
              <a:spcAft>
                <a:spcPts val="1000"/>
              </a:spcAft>
              <a:buClr>
                <a:srgbClr val="993366"/>
              </a:buClr>
              <a:buSzPct val="120000"/>
              <a:buFont typeface="Arial" pitchFamily="34" charset="0"/>
              <a:buChar char="•"/>
            </a:pPr>
            <a:r>
              <a:rPr lang="fr-FR" sz="1700" dirty="0">
                <a:solidFill>
                  <a:schemeClr val="tx1">
                    <a:lumMod val="65000"/>
                    <a:lumOff val="35000"/>
                  </a:schemeClr>
                </a:solidFill>
                <a:latin typeface="Calibri" pitchFamily="34" charset="0"/>
              </a:rPr>
              <a:t>Les passages de transit permettent la libre circulation de l'air d'une pièce à l'autre.</a:t>
            </a:r>
            <a:endParaRPr lang="fr-FR" sz="1700" b="0" dirty="0" smtClean="0">
              <a:solidFill>
                <a:schemeClr val="tx1">
                  <a:lumMod val="65000"/>
                  <a:lumOff val="35000"/>
                </a:schemeClr>
              </a:solidFill>
              <a:latin typeface="Calibri" pitchFamily="34" charset="0"/>
            </a:endParaRPr>
          </a:p>
        </p:txBody>
      </p:sp>
      <p:sp>
        <p:nvSpPr>
          <p:cNvPr id="10" name="Titre 1"/>
          <p:cNvSpPr txBox="1">
            <a:spLocks/>
          </p:cNvSpPr>
          <p:nvPr/>
        </p:nvSpPr>
        <p:spPr>
          <a:xfrm>
            <a:off x="881410" y="215509"/>
            <a:ext cx="9667582" cy="612000"/>
          </a:xfrm>
          <a:prstGeom prst="rect">
            <a:avLst/>
          </a:prstGeom>
        </p:spPr>
        <p:txBody>
          <a:bodyPr/>
          <a:lstStyle>
            <a:lvl1pPr algn="r" defTabSz="995914" rtl="0" eaLnBrk="0" fontAlgn="base" hangingPunct="0">
              <a:spcBef>
                <a:spcPct val="0"/>
              </a:spcBef>
              <a:spcAft>
                <a:spcPct val="0"/>
              </a:spcAft>
              <a:defRPr sz="3496" b="1">
                <a:solidFill>
                  <a:srgbClr val="82AAD7"/>
                </a:solidFill>
                <a:latin typeface="+mj-lt"/>
                <a:ea typeface="+mj-ea"/>
                <a:cs typeface="+mj-cs"/>
              </a:defRPr>
            </a:lvl1pPr>
            <a:lvl2pPr algn="r" defTabSz="995914" rtl="0" eaLnBrk="0" fontAlgn="base" hangingPunct="0">
              <a:spcBef>
                <a:spcPct val="0"/>
              </a:spcBef>
              <a:spcAft>
                <a:spcPct val="0"/>
              </a:spcAft>
              <a:defRPr sz="3496" b="1">
                <a:solidFill>
                  <a:schemeClr val="bg2"/>
                </a:solidFill>
                <a:latin typeface="Arial Narrow" pitchFamily="34" charset="0"/>
                <a:ea typeface="Arial Unicode MS" pitchFamily="34" charset="-128"/>
                <a:cs typeface="Arial Unicode MS" pitchFamily="34" charset="-128"/>
              </a:defRPr>
            </a:lvl2pPr>
            <a:lvl3pPr algn="r" defTabSz="995914" rtl="0" eaLnBrk="0" fontAlgn="base" hangingPunct="0">
              <a:spcBef>
                <a:spcPct val="0"/>
              </a:spcBef>
              <a:spcAft>
                <a:spcPct val="0"/>
              </a:spcAft>
              <a:defRPr sz="3496" b="1">
                <a:solidFill>
                  <a:schemeClr val="bg2"/>
                </a:solidFill>
                <a:latin typeface="Arial Narrow" pitchFamily="34" charset="0"/>
                <a:ea typeface="Arial Unicode MS" pitchFamily="34" charset="-128"/>
                <a:cs typeface="Arial Unicode MS" pitchFamily="34" charset="-128"/>
              </a:defRPr>
            </a:lvl3pPr>
            <a:lvl4pPr algn="r" defTabSz="995914" rtl="0" eaLnBrk="0" fontAlgn="base" hangingPunct="0">
              <a:spcBef>
                <a:spcPct val="0"/>
              </a:spcBef>
              <a:spcAft>
                <a:spcPct val="0"/>
              </a:spcAft>
              <a:defRPr sz="3496" b="1">
                <a:solidFill>
                  <a:schemeClr val="bg2"/>
                </a:solidFill>
                <a:latin typeface="Arial Narrow" pitchFamily="34" charset="0"/>
                <a:ea typeface="Arial Unicode MS" pitchFamily="34" charset="-128"/>
                <a:cs typeface="Arial Unicode MS" pitchFamily="34" charset="-128"/>
              </a:defRPr>
            </a:lvl4pPr>
            <a:lvl5pPr algn="r" defTabSz="995914" rtl="0" eaLnBrk="0" fontAlgn="base" hangingPunct="0">
              <a:spcBef>
                <a:spcPct val="0"/>
              </a:spcBef>
              <a:spcAft>
                <a:spcPct val="0"/>
              </a:spcAft>
              <a:defRPr sz="3496" b="1">
                <a:solidFill>
                  <a:schemeClr val="bg2"/>
                </a:solidFill>
                <a:latin typeface="Arial Narrow" pitchFamily="34" charset="0"/>
                <a:ea typeface="Arial Unicode MS" pitchFamily="34" charset="-128"/>
                <a:cs typeface="Arial Unicode MS" pitchFamily="34" charset="-128"/>
              </a:defRPr>
            </a:lvl5pPr>
            <a:lvl6pPr marL="431963" algn="r" rtl="0" fontAlgn="base">
              <a:spcBef>
                <a:spcPct val="0"/>
              </a:spcBef>
              <a:spcAft>
                <a:spcPct val="0"/>
              </a:spcAft>
              <a:defRPr sz="3023" b="1">
                <a:solidFill>
                  <a:schemeClr val="bg2"/>
                </a:solidFill>
                <a:latin typeface="Arial Narrow" pitchFamily="34" charset="0"/>
                <a:ea typeface="Arial Unicode MS" pitchFamily="34" charset="-128"/>
                <a:cs typeface="Arial Unicode MS" pitchFamily="34" charset="-128"/>
              </a:defRPr>
            </a:lvl6pPr>
            <a:lvl7pPr marL="863925" algn="r" rtl="0" fontAlgn="base">
              <a:spcBef>
                <a:spcPct val="0"/>
              </a:spcBef>
              <a:spcAft>
                <a:spcPct val="0"/>
              </a:spcAft>
              <a:defRPr sz="3023" b="1">
                <a:solidFill>
                  <a:schemeClr val="bg2"/>
                </a:solidFill>
                <a:latin typeface="Arial Narrow" pitchFamily="34" charset="0"/>
                <a:ea typeface="Arial Unicode MS" pitchFamily="34" charset="-128"/>
                <a:cs typeface="Arial Unicode MS" pitchFamily="34" charset="-128"/>
              </a:defRPr>
            </a:lvl7pPr>
            <a:lvl8pPr marL="1295888" algn="r" rtl="0" fontAlgn="base">
              <a:spcBef>
                <a:spcPct val="0"/>
              </a:spcBef>
              <a:spcAft>
                <a:spcPct val="0"/>
              </a:spcAft>
              <a:defRPr sz="3023" b="1">
                <a:solidFill>
                  <a:schemeClr val="bg2"/>
                </a:solidFill>
                <a:latin typeface="Arial Narrow" pitchFamily="34" charset="0"/>
                <a:ea typeface="Arial Unicode MS" pitchFamily="34" charset="-128"/>
                <a:cs typeface="Arial Unicode MS" pitchFamily="34" charset="-128"/>
              </a:defRPr>
            </a:lvl8pPr>
            <a:lvl9pPr marL="1727850" algn="r" rtl="0" fontAlgn="base">
              <a:spcBef>
                <a:spcPct val="0"/>
              </a:spcBef>
              <a:spcAft>
                <a:spcPct val="0"/>
              </a:spcAft>
              <a:defRPr sz="3023" b="1">
                <a:solidFill>
                  <a:schemeClr val="bg2"/>
                </a:solidFill>
                <a:latin typeface="Arial Narrow" pitchFamily="34" charset="0"/>
                <a:ea typeface="Arial Unicode MS" pitchFamily="34" charset="-128"/>
                <a:cs typeface="Arial Unicode MS" pitchFamily="34" charset="-128"/>
              </a:defRPr>
            </a:lvl9pPr>
          </a:lstStyle>
          <a:p>
            <a:r>
              <a:rPr lang="fr-FR" sz="3600" kern="0" dirty="0" err="1" smtClean="0">
                <a:solidFill>
                  <a:srgbClr val="69AAC8"/>
                </a:solidFill>
                <a:latin typeface="Calibri" panose="020F0502020204030204" pitchFamily="34" charset="0"/>
                <a:cs typeface="Calibri" panose="020F0502020204030204" pitchFamily="34" charset="0"/>
              </a:rPr>
              <a:t>Chek-list</a:t>
            </a:r>
            <a:r>
              <a:rPr lang="fr-FR" sz="3600" kern="0" dirty="0" smtClean="0">
                <a:solidFill>
                  <a:srgbClr val="69AAC8"/>
                </a:solidFill>
                <a:latin typeface="Calibri" panose="020F0502020204030204" pitchFamily="34" charset="0"/>
                <a:cs typeface="Calibri" panose="020F0502020204030204" pitchFamily="34" charset="0"/>
              </a:rPr>
              <a:t> de vérification et </a:t>
            </a:r>
            <a:r>
              <a:rPr lang="fr-FR" sz="3600" kern="0" dirty="0" err="1" smtClean="0">
                <a:solidFill>
                  <a:srgbClr val="69AAC8"/>
                </a:solidFill>
                <a:latin typeface="Calibri" panose="020F0502020204030204" pitchFamily="34" charset="0"/>
                <a:cs typeface="Calibri" panose="020F0502020204030204" pitchFamily="34" charset="0"/>
              </a:rPr>
              <a:t>auto-contrôle</a:t>
            </a:r>
            <a:endParaRPr lang="fr-FR" sz="3600" kern="0" dirty="0">
              <a:solidFill>
                <a:srgbClr val="69AAC8"/>
              </a:solidFill>
              <a:latin typeface="Calibri" panose="020F0502020204030204" pitchFamily="34" charset="0"/>
              <a:cs typeface="Calibri" panose="020F0502020204030204" pitchFamily="34" charset="0"/>
            </a:endParaRPr>
          </a:p>
        </p:txBody>
      </p:sp>
      <p:sp>
        <p:nvSpPr>
          <p:cNvPr id="11" name="Text Box 6"/>
          <p:cNvSpPr txBox="1">
            <a:spLocks noChangeArrowheads="1"/>
          </p:cNvSpPr>
          <p:nvPr/>
        </p:nvSpPr>
        <p:spPr bwMode="auto">
          <a:xfrm>
            <a:off x="972000" y="1164029"/>
            <a:ext cx="7687015" cy="81560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a:defRPr sz="2400" b="1">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1pPr>
            <a:lvl2pPr marL="742950" indent="-285750">
              <a:defRPr sz="2400" b="1">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2pPr>
            <a:lvl3pPr marL="1143000" indent="-228600">
              <a:defRPr sz="2400" b="1">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3pPr>
            <a:lvl4pPr marL="1600200" indent="-228600">
              <a:defRPr sz="2400" b="1">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4pPr>
            <a:lvl5pPr marL="2057400" indent="-228600">
              <a:defRPr sz="2400" b="1">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5pPr>
            <a:lvl6pPr marL="2514600" indent="-228600" eaLnBrk="0" fontAlgn="base" hangingPunct="0">
              <a:spcBef>
                <a:spcPct val="0"/>
              </a:spcBef>
              <a:spcAft>
                <a:spcPct val="0"/>
              </a:spcAft>
              <a:defRPr sz="2400" b="1">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6pPr>
            <a:lvl7pPr marL="2971800" indent="-228600" eaLnBrk="0" fontAlgn="base" hangingPunct="0">
              <a:spcBef>
                <a:spcPct val="0"/>
              </a:spcBef>
              <a:spcAft>
                <a:spcPct val="0"/>
              </a:spcAft>
              <a:defRPr sz="2400" b="1">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7pPr>
            <a:lvl8pPr marL="3429000" indent="-228600" eaLnBrk="0" fontAlgn="base" hangingPunct="0">
              <a:spcBef>
                <a:spcPct val="0"/>
              </a:spcBef>
              <a:spcAft>
                <a:spcPct val="0"/>
              </a:spcAft>
              <a:defRPr sz="2400" b="1">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8pPr>
            <a:lvl9pPr marL="3886200" indent="-228600" eaLnBrk="0" fontAlgn="base" hangingPunct="0">
              <a:spcBef>
                <a:spcPct val="0"/>
              </a:spcBef>
              <a:spcAft>
                <a:spcPct val="0"/>
              </a:spcAft>
              <a:defRPr sz="2400" b="1">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9pPr>
          </a:lstStyle>
          <a:p>
            <a:pPr eaLnBrk="1" hangingPunct="1"/>
            <a:r>
              <a:rPr lang="fr-FR" sz="2700" dirty="0" smtClean="0">
                <a:solidFill>
                  <a:schemeClr val="tx2">
                    <a:lumMod val="65000"/>
                    <a:lumOff val="35000"/>
                  </a:schemeClr>
                </a:solidFill>
                <a:latin typeface="Calibri" panose="020F0502020204030204" pitchFamily="34" charset="0"/>
              </a:rPr>
              <a:t>Passage de transit de l’air</a:t>
            </a:r>
          </a:p>
          <a:p>
            <a:pPr eaLnBrk="1" hangingPunct="1"/>
            <a:r>
              <a:rPr lang="fr-FR" sz="2000" dirty="0">
                <a:solidFill>
                  <a:srgbClr val="993366"/>
                </a:solidFill>
                <a:latin typeface="Calibri" pitchFamily="34" charset="0"/>
              </a:rPr>
              <a:t>Points de contrôle </a:t>
            </a:r>
            <a:r>
              <a:rPr lang="fr-FR" sz="2000" dirty="0" smtClean="0">
                <a:solidFill>
                  <a:srgbClr val="993366"/>
                </a:solidFill>
                <a:latin typeface="Calibri" pitchFamily="34" charset="0"/>
              </a:rPr>
              <a:t>relatifs à la réglementation aération :</a:t>
            </a:r>
            <a:endParaRPr lang="fr-FR" sz="2000" dirty="0">
              <a:solidFill>
                <a:srgbClr val="993366"/>
              </a:solidFill>
              <a:latin typeface="Calibri" pitchFamily="34" charset="0"/>
            </a:endParaRPr>
          </a:p>
        </p:txBody>
      </p:sp>
    </p:spTree>
    <p:extLst>
      <p:ext uri="{BB962C8B-B14F-4D97-AF65-F5344CB8AC3E}">
        <p14:creationId xmlns="" xmlns:p14="http://schemas.microsoft.com/office/powerpoint/2010/main" val="331094346"/>
      </p:ext>
    </p:extLst>
  </p:cSld>
  <p:clrMapOvr>
    <a:masterClrMapping/>
  </p:clrMapOvr>
  <p:transition spd="slow" advClick="0"/>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 name="Image 22" descr="Logo Norme.jpg"/>
          <p:cNvPicPr>
            <a:picLocks noChangeAspect="1"/>
          </p:cNvPicPr>
          <p:nvPr/>
        </p:nvPicPr>
        <p:blipFill>
          <a:blip r:embed="rId2" cstate="print"/>
          <a:stretch>
            <a:fillRect/>
          </a:stretch>
        </p:blipFill>
        <p:spPr>
          <a:xfrm>
            <a:off x="216000" y="1265833"/>
            <a:ext cx="612000" cy="612000"/>
          </a:xfrm>
          <a:prstGeom prst="rect">
            <a:avLst/>
          </a:prstGeom>
        </p:spPr>
      </p:pic>
      <p:sp>
        <p:nvSpPr>
          <p:cNvPr id="28" name="ZoneTexte 27"/>
          <p:cNvSpPr txBox="1"/>
          <p:nvPr/>
        </p:nvSpPr>
        <p:spPr>
          <a:xfrm>
            <a:off x="972000" y="1979637"/>
            <a:ext cx="9270450" cy="4739759"/>
          </a:xfrm>
          <a:prstGeom prst="rect">
            <a:avLst/>
          </a:prstGeom>
          <a:noFill/>
        </p:spPr>
        <p:txBody>
          <a:bodyPr wrap="square" rtlCol="0">
            <a:spAutoFit/>
          </a:bodyPr>
          <a:lstStyle/>
          <a:p>
            <a:pPr marL="180000" indent="-180000">
              <a:spcAft>
                <a:spcPts val="0"/>
              </a:spcAft>
              <a:buClr>
                <a:srgbClr val="009999"/>
              </a:buClr>
              <a:buSzPct val="120000"/>
              <a:buFont typeface="Arial" pitchFamily="34" charset="0"/>
              <a:buChar char="•"/>
            </a:pPr>
            <a:r>
              <a:rPr lang="fr-FR" sz="1700" dirty="0">
                <a:solidFill>
                  <a:schemeClr val="tx1">
                    <a:lumMod val="65000"/>
                    <a:lumOff val="35000"/>
                  </a:schemeClr>
                </a:solidFill>
                <a:latin typeface="Calibri" pitchFamily="34" charset="0"/>
              </a:rPr>
              <a:t>Les passages de transit sont assurés conformément au paragraphe 6.2 du NF DTU 68.3 P1-1-1. Ils sont réalisés au droit des portes intérieures de l'une ou l'autre des façons suivantes :</a:t>
            </a:r>
          </a:p>
          <a:p>
            <a:pPr marL="180975">
              <a:spcAft>
                <a:spcPts val="0"/>
              </a:spcAft>
              <a:buClr>
                <a:srgbClr val="009999"/>
              </a:buClr>
              <a:buSzPct val="120000"/>
            </a:pPr>
            <a:r>
              <a:rPr lang="fr-FR" sz="1600" dirty="0">
                <a:solidFill>
                  <a:schemeClr val="tx1">
                    <a:lumMod val="65000"/>
                    <a:lumOff val="35000"/>
                  </a:schemeClr>
                </a:solidFill>
                <a:latin typeface="Calibri" pitchFamily="34" charset="0"/>
              </a:rPr>
              <a:t>- Utilisation d'une grille de transit ;</a:t>
            </a:r>
          </a:p>
          <a:p>
            <a:pPr marL="180975">
              <a:spcAft>
                <a:spcPts val="0"/>
              </a:spcAft>
              <a:buClr>
                <a:srgbClr val="009999"/>
              </a:buClr>
              <a:buSzPct val="120000"/>
            </a:pPr>
            <a:r>
              <a:rPr lang="fr-FR" sz="1600" dirty="0">
                <a:solidFill>
                  <a:schemeClr val="tx1">
                    <a:lumMod val="65000"/>
                    <a:lumOff val="35000"/>
                  </a:schemeClr>
                </a:solidFill>
                <a:latin typeface="Calibri" pitchFamily="34" charset="0"/>
              </a:rPr>
              <a:t>- Utilisation de blocs-portes présentant, de construction, des passages d'air sur leur périphérie ;</a:t>
            </a:r>
          </a:p>
          <a:p>
            <a:pPr marL="271463" indent="-90488">
              <a:spcAft>
                <a:spcPts val="600"/>
              </a:spcAft>
              <a:buClr>
                <a:srgbClr val="009999"/>
              </a:buClr>
              <a:buSzPct val="120000"/>
            </a:pPr>
            <a:r>
              <a:rPr lang="fr-FR" sz="1600" dirty="0">
                <a:solidFill>
                  <a:schemeClr val="tx1">
                    <a:lumMod val="65000"/>
                    <a:lumOff val="35000"/>
                  </a:schemeClr>
                </a:solidFill>
                <a:latin typeface="Calibri" pitchFamily="34" charset="0"/>
              </a:rPr>
              <a:t>- Rehaussement des huisseries de porte de façon à ménager un passage d'air en partie basse de l'ouvrant (porte).</a:t>
            </a:r>
          </a:p>
          <a:p>
            <a:pPr marL="180000" indent="-180000">
              <a:spcAft>
                <a:spcPts val="600"/>
              </a:spcAft>
              <a:buClr>
                <a:srgbClr val="009999"/>
              </a:buClr>
              <a:buSzPct val="120000"/>
              <a:buFont typeface="Arial" pitchFamily="34" charset="0"/>
              <a:buChar char="•"/>
            </a:pPr>
            <a:r>
              <a:rPr lang="fr-FR" sz="1700" dirty="0">
                <a:solidFill>
                  <a:schemeClr val="tx1">
                    <a:lumMod val="65000"/>
                    <a:lumOff val="35000"/>
                  </a:schemeClr>
                </a:solidFill>
                <a:latin typeface="Calibri" pitchFamily="34" charset="0"/>
              </a:rPr>
              <a:t>La hauteur à prendre en compte pour un passage d'air en partie inférieure doit être calculée par rapport au sol fini.</a:t>
            </a:r>
          </a:p>
          <a:p>
            <a:pPr marL="180000" indent="-180000">
              <a:spcAft>
                <a:spcPts val="0"/>
              </a:spcAft>
              <a:buClr>
                <a:srgbClr val="009999"/>
              </a:buClr>
              <a:buSzPct val="120000"/>
              <a:buFont typeface="Arial" pitchFamily="34" charset="0"/>
              <a:buChar char="•"/>
            </a:pPr>
            <a:r>
              <a:rPr lang="fr-FR" sz="1700" dirty="0">
                <a:solidFill>
                  <a:schemeClr val="tx1">
                    <a:lumMod val="65000"/>
                    <a:lumOff val="35000"/>
                  </a:schemeClr>
                </a:solidFill>
                <a:latin typeface="Calibri" pitchFamily="34" charset="0"/>
              </a:rPr>
              <a:t>Pour les portes desservant les pièces principales, un WC, une salle d'eau, ou une salle de bain (sans appareil gaz raccordé) :</a:t>
            </a:r>
          </a:p>
          <a:p>
            <a:pPr marL="180975">
              <a:spcAft>
                <a:spcPts val="600"/>
              </a:spcAft>
              <a:buClr>
                <a:srgbClr val="009999"/>
              </a:buClr>
              <a:buSzPct val="120000"/>
            </a:pPr>
            <a:r>
              <a:rPr lang="fr-FR" sz="1600" dirty="0">
                <a:solidFill>
                  <a:schemeClr val="tx1">
                    <a:lumMod val="65000"/>
                    <a:lumOff val="35000"/>
                  </a:schemeClr>
                </a:solidFill>
                <a:latin typeface="Calibri" pitchFamily="34" charset="0"/>
              </a:rPr>
              <a:t>- La hauteur du rehaussement de l'huisserie doit être de 1 cm quel que soit le nombre de portes.</a:t>
            </a:r>
          </a:p>
          <a:p>
            <a:pPr marL="285750" indent="-285750">
              <a:spcAft>
                <a:spcPts val="0"/>
              </a:spcAft>
              <a:buClr>
                <a:srgbClr val="009999"/>
              </a:buClr>
              <a:buSzPct val="120000"/>
              <a:buFont typeface="Arial" panose="020B0604020202020204" pitchFamily="34" charset="0"/>
              <a:buChar char="•"/>
            </a:pPr>
            <a:r>
              <a:rPr lang="fr-FR" sz="1700" dirty="0">
                <a:solidFill>
                  <a:schemeClr val="tx1">
                    <a:lumMod val="65000"/>
                    <a:lumOff val="35000"/>
                  </a:schemeClr>
                </a:solidFill>
                <a:latin typeface="Calibri" pitchFamily="34" charset="0"/>
              </a:rPr>
              <a:t>Pour les portes desservant une cuisine ou toute autre pièce de service équipée d'un appareil à gaz raccordé : </a:t>
            </a:r>
          </a:p>
          <a:p>
            <a:pPr marL="180975">
              <a:spcAft>
                <a:spcPts val="0"/>
              </a:spcAft>
              <a:buClr>
                <a:srgbClr val="009999"/>
              </a:buClr>
              <a:buSzPct val="120000"/>
            </a:pPr>
            <a:r>
              <a:rPr lang="fr-FR" sz="1600" dirty="0">
                <a:solidFill>
                  <a:schemeClr val="tx1">
                    <a:lumMod val="65000"/>
                    <a:lumOff val="35000"/>
                  </a:schemeClr>
                </a:solidFill>
                <a:latin typeface="Calibri" pitchFamily="34" charset="0"/>
              </a:rPr>
              <a:t>- La hauteur du rehaussement de l'huisserie doit être de 1 cm si la pièce est desservie par 2 portes ;</a:t>
            </a:r>
          </a:p>
          <a:p>
            <a:pPr marL="180975">
              <a:spcAft>
                <a:spcPts val="600"/>
              </a:spcAft>
              <a:buClr>
                <a:srgbClr val="009999"/>
              </a:buClr>
              <a:buSzPct val="120000"/>
            </a:pPr>
            <a:r>
              <a:rPr lang="fr-FR" sz="1600" dirty="0">
                <a:solidFill>
                  <a:schemeClr val="tx1">
                    <a:lumMod val="65000"/>
                    <a:lumOff val="35000"/>
                  </a:schemeClr>
                </a:solidFill>
                <a:latin typeface="Calibri" pitchFamily="34" charset="0"/>
              </a:rPr>
              <a:t>- La hauteur du rehaussement de l'huisserie doit être de 2 cm si la pièce est  desservie par 1 seule porte.</a:t>
            </a:r>
          </a:p>
          <a:p>
            <a:pPr marL="180000" indent="-180000">
              <a:spcAft>
                <a:spcPts val="600"/>
              </a:spcAft>
              <a:buClr>
                <a:srgbClr val="009999"/>
              </a:buClr>
              <a:buSzPct val="120000"/>
              <a:buFont typeface="Arial" pitchFamily="34" charset="0"/>
              <a:buChar char="•"/>
            </a:pPr>
            <a:r>
              <a:rPr lang="fr-FR" sz="1700" dirty="0">
                <a:solidFill>
                  <a:schemeClr val="tx1">
                    <a:lumMod val="65000"/>
                    <a:lumOff val="35000"/>
                  </a:schemeClr>
                </a:solidFill>
                <a:latin typeface="Calibri" pitchFamily="34" charset="0"/>
              </a:rPr>
              <a:t>En construction neuve, la modification des menuiseries de portes intérieures (distribution) sur le chantier est à éviter.</a:t>
            </a:r>
            <a:endParaRPr lang="fr-FR" sz="1700" b="0" dirty="0">
              <a:solidFill>
                <a:schemeClr val="tx1">
                  <a:lumMod val="65000"/>
                  <a:lumOff val="35000"/>
                </a:schemeClr>
              </a:solidFill>
              <a:latin typeface="Calibri" pitchFamily="34" charset="0"/>
            </a:endParaRPr>
          </a:p>
        </p:txBody>
      </p:sp>
      <p:sp>
        <p:nvSpPr>
          <p:cNvPr id="10" name="Titre 1"/>
          <p:cNvSpPr txBox="1">
            <a:spLocks/>
          </p:cNvSpPr>
          <p:nvPr/>
        </p:nvSpPr>
        <p:spPr>
          <a:xfrm>
            <a:off x="881410" y="215509"/>
            <a:ext cx="9667582" cy="612000"/>
          </a:xfrm>
          <a:prstGeom prst="rect">
            <a:avLst/>
          </a:prstGeom>
        </p:spPr>
        <p:txBody>
          <a:bodyPr/>
          <a:lstStyle>
            <a:lvl1pPr algn="r" defTabSz="995914" rtl="0" eaLnBrk="0" fontAlgn="base" hangingPunct="0">
              <a:spcBef>
                <a:spcPct val="0"/>
              </a:spcBef>
              <a:spcAft>
                <a:spcPct val="0"/>
              </a:spcAft>
              <a:defRPr sz="3496" b="1">
                <a:solidFill>
                  <a:srgbClr val="82AAD7"/>
                </a:solidFill>
                <a:latin typeface="+mj-lt"/>
                <a:ea typeface="+mj-ea"/>
                <a:cs typeface="+mj-cs"/>
              </a:defRPr>
            </a:lvl1pPr>
            <a:lvl2pPr algn="r" defTabSz="995914" rtl="0" eaLnBrk="0" fontAlgn="base" hangingPunct="0">
              <a:spcBef>
                <a:spcPct val="0"/>
              </a:spcBef>
              <a:spcAft>
                <a:spcPct val="0"/>
              </a:spcAft>
              <a:defRPr sz="3496" b="1">
                <a:solidFill>
                  <a:schemeClr val="bg2"/>
                </a:solidFill>
                <a:latin typeface="Arial Narrow" pitchFamily="34" charset="0"/>
                <a:ea typeface="Arial Unicode MS" pitchFamily="34" charset="-128"/>
                <a:cs typeface="Arial Unicode MS" pitchFamily="34" charset="-128"/>
              </a:defRPr>
            </a:lvl2pPr>
            <a:lvl3pPr algn="r" defTabSz="995914" rtl="0" eaLnBrk="0" fontAlgn="base" hangingPunct="0">
              <a:spcBef>
                <a:spcPct val="0"/>
              </a:spcBef>
              <a:spcAft>
                <a:spcPct val="0"/>
              </a:spcAft>
              <a:defRPr sz="3496" b="1">
                <a:solidFill>
                  <a:schemeClr val="bg2"/>
                </a:solidFill>
                <a:latin typeface="Arial Narrow" pitchFamily="34" charset="0"/>
                <a:ea typeface="Arial Unicode MS" pitchFamily="34" charset="-128"/>
                <a:cs typeface="Arial Unicode MS" pitchFamily="34" charset="-128"/>
              </a:defRPr>
            </a:lvl3pPr>
            <a:lvl4pPr algn="r" defTabSz="995914" rtl="0" eaLnBrk="0" fontAlgn="base" hangingPunct="0">
              <a:spcBef>
                <a:spcPct val="0"/>
              </a:spcBef>
              <a:spcAft>
                <a:spcPct val="0"/>
              </a:spcAft>
              <a:defRPr sz="3496" b="1">
                <a:solidFill>
                  <a:schemeClr val="bg2"/>
                </a:solidFill>
                <a:latin typeface="Arial Narrow" pitchFamily="34" charset="0"/>
                <a:ea typeface="Arial Unicode MS" pitchFamily="34" charset="-128"/>
                <a:cs typeface="Arial Unicode MS" pitchFamily="34" charset="-128"/>
              </a:defRPr>
            </a:lvl4pPr>
            <a:lvl5pPr algn="r" defTabSz="995914" rtl="0" eaLnBrk="0" fontAlgn="base" hangingPunct="0">
              <a:spcBef>
                <a:spcPct val="0"/>
              </a:spcBef>
              <a:spcAft>
                <a:spcPct val="0"/>
              </a:spcAft>
              <a:defRPr sz="3496" b="1">
                <a:solidFill>
                  <a:schemeClr val="bg2"/>
                </a:solidFill>
                <a:latin typeface="Arial Narrow" pitchFamily="34" charset="0"/>
                <a:ea typeface="Arial Unicode MS" pitchFamily="34" charset="-128"/>
                <a:cs typeface="Arial Unicode MS" pitchFamily="34" charset="-128"/>
              </a:defRPr>
            </a:lvl5pPr>
            <a:lvl6pPr marL="431963" algn="r" rtl="0" fontAlgn="base">
              <a:spcBef>
                <a:spcPct val="0"/>
              </a:spcBef>
              <a:spcAft>
                <a:spcPct val="0"/>
              </a:spcAft>
              <a:defRPr sz="3023" b="1">
                <a:solidFill>
                  <a:schemeClr val="bg2"/>
                </a:solidFill>
                <a:latin typeface="Arial Narrow" pitchFamily="34" charset="0"/>
                <a:ea typeface="Arial Unicode MS" pitchFamily="34" charset="-128"/>
                <a:cs typeface="Arial Unicode MS" pitchFamily="34" charset="-128"/>
              </a:defRPr>
            </a:lvl6pPr>
            <a:lvl7pPr marL="863925" algn="r" rtl="0" fontAlgn="base">
              <a:spcBef>
                <a:spcPct val="0"/>
              </a:spcBef>
              <a:spcAft>
                <a:spcPct val="0"/>
              </a:spcAft>
              <a:defRPr sz="3023" b="1">
                <a:solidFill>
                  <a:schemeClr val="bg2"/>
                </a:solidFill>
                <a:latin typeface="Arial Narrow" pitchFamily="34" charset="0"/>
                <a:ea typeface="Arial Unicode MS" pitchFamily="34" charset="-128"/>
                <a:cs typeface="Arial Unicode MS" pitchFamily="34" charset="-128"/>
              </a:defRPr>
            </a:lvl7pPr>
            <a:lvl8pPr marL="1295888" algn="r" rtl="0" fontAlgn="base">
              <a:spcBef>
                <a:spcPct val="0"/>
              </a:spcBef>
              <a:spcAft>
                <a:spcPct val="0"/>
              </a:spcAft>
              <a:defRPr sz="3023" b="1">
                <a:solidFill>
                  <a:schemeClr val="bg2"/>
                </a:solidFill>
                <a:latin typeface="Arial Narrow" pitchFamily="34" charset="0"/>
                <a:ea typeface="Arial Unicode MS" pitchFamily="34" charset="-128"/>
                <a:cs typeface="Arial Unicode MS" pitchFamily="34" charset="-128"/>
              </a:defRPr>
            </a:lvl8pPr>
            <a:lvl9pPr marL="1727850" algn="r" rtl="0" fontAlgn="base">
              <a:spcBef>
                <a:spcPct val="0"/>
              </a:spcBef>
              <a:spcAft>
                <a:spcPct val="0"/>
              </a:spcAft>
              <a:defRPr sz="3023" b="1">
                <a:solidFill>
                  <a:schemeClr val="bg2"/>
                </a:solidFill>
                <a:latin typeface="Arial Narrow" pitchFamily="34" charset="0"/>
                <a:ea typeface="Arial Unicode MS" pitchFamily="34" charset="-128"/>
                <a:cs typeface="Arial Unicode MS" pitchFamily="34" charset="-128"/>
              </a:defRPr>
            </a:lvl9pPr>
          </a:lstStyle>
          <a:p>
            <a:r>
              <a:rPr lang="fr-FR" sz="3600" kern="0" dirty="0" err="1" smtClean="0">
                <a:solidFill>
                  <a:srgbClr val="69AAC8"/>
                </a:solidFill>
                <a:latin typeface="Calibri" panose="020F0502020204030204" pitchFamily="34" charset="0"/>
                <a:cs typeface="Calibri" panose="020F0502020204030204" pitchFamily="34" charset="0"/>
              </a:rPr>
              <a:t>Chek-list</a:t>
            </a:r>
            <a:r>
              <a:rPr lang="fr-FR" sz="3600" kern="0" dirty="0" smtClean="0">
                <a:solidFill>
                  <a:srgbClr val="69AAC8"/>
                </a:solidFill>
                <a:latin typeface="Calibri" panose="020F0502020204030204" pitchFamily="34" charset="0"/>
                <a:cs typeface="Calibri" panose="020F0502020204030204" pitchFamily="34" charset="0"/>
              </a:rPr>
              <a:t> de vérification et </a:t>
            </a:r>
            <a:r>
              <a:rPr lang="fr-FR" sz="3600" kern="0" dirty="0" err="1" smtClean="0">
                <a:solidFill>
                  <a:srgbClr val="69AAC8"/>
                </a:solidFill>
                <a:latin typeface="Calibri" panose="020F0502020204030204" pitchFamily="34" charset="0"/>
                <a:cs typeface="Calibri" panose="020F0502020204030204" pitchFamily="34" charset="0"/>
              </a:rPr>
              <a:t>auto-contrôle</a:t>
            </a:r>
            <a:endParaRPr lang="fr-FR" sz="3600" kern="0" dirty="0">
              <a:solidFill>
                <a:srgbClr val="69AAC8"/>
              </a:solidFill>
              <a:latin typeface="Calibri" panose="020F0502020204030204" pitchFamily="34" charset="0"/>
              <a:cs typeface="Calibri" panose="020F0502020204030204" pitchFamily="34" charset="0"/>
            </a:endParaRPr>
          </a:p>
        </p:txBody>
      </p:sp>
      <p:sp>
        <p:nvSpPr>
          <p:cNvPr id="12" name="Text Box 6"/>
          <p:cNvSpPr txBox="1">
            <a:spLocks noChangeArrowheads="1"/>
          </p:cNvSpPr>
          <p:nvPr/>
        </p:nvSpPr>
        <p:spPr bwMode="auto">
          <a:xfrm>
            <a:off x="972000" y="1164029"/>
            <a:ext cx="7687015" cy="81560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a:defRPr sz="2400" b="1">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1pPr>
            <a:lvl2pPr marL="742950" indent="-285750">
              <a:defRPr sz="2400" b="1">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2pPr>
            <a:lvl3pPr marL="1143000" indent="-228600">
              <a:defRPr sz="2400" b="1">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3pPr>
            <a:lvl4pPr marL="1600200" indent="-228600">
              <a:defRPr sz="2400" b="1">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4pPr>
            <a:lvl5pPr marL="2057400" indent="-228600">
              <a:defRPr sz="2400" b="1">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5pPr>
            <a:lvl6pPr marL="2514600" indent="-228600" eaLnBrk="0" fontAlgn="base" hangingPunct="0">
              <a:spcBef>
                <a:spcPct val="0"/>
              </a:spcBef>
              <a:spcAft>
                <a:spcPct val="0"/>
              </a:spcAft>
              <a:defRPr sz="2400" b="1">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6pPr>
            <a:lvl7pPr marL="2971800" indent="-228600" eaLnBrk="0" fontAlgn="base" hangingPunct="0">
              <a:spcBef>
                <a:spcPct val="0"/>
              </a:spcBef>
              <a:spcAft>
                <a:spcPct val="0"/>
              </a:spcAft>
              <a:defRPr sz="2400" b="1">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7pPr>
            <a:lvl8pPr marL="3429000" indent="-228600" eaLnBrk="0" fontAlgn="base" hangingPunct="0">
              <a:spcBef>
                <a:spcPct val="0"/>
              </a:spcBef>
              <a:spcAft>
                <a:spcPct val="0"/>
              </a:spcAft>
              <a:defRPr sz="2400" b="1">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8pPr>
            <a:lvl9pPr marL="3886200" indent="-228600" eaLnBrk="0" fontAlgn="base" hangingPunct="0">
              <a:spcBef>
                <a:spcPct val="0"/>
              </a:spcBef>
              <a:spcAft>
                <a:spcPct val="0"/>
              </a:spcAft>
              <a:defRPr sz="2400" b="1">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9pPr>
          </a:lstStyle>
          <a:p>
            <a:pPr eaLnBrk="1" hangingPunct="1"/>
            <a:r>
              <a:rPr lang="fr-FR" sz="2700" dirty="0">
                <a:solidFill>
                  <a:schemeClr val="tx2">
                    <a:lumMod val="65000"/>
                    <a:lumOff val="35000"/>
                  </a:schemeClr>
                </a:solidFill>
                <a:latin typeface="Calibri" panose="020F0502020204030204" pitchFamily="34" charset="0"/>
              </a:rPr>
              <a:t>Passage de transit de l’air</a:t>
            </a:r>
          </a:p>
          <a:p>
            <a:pPr eaLnBrk="1" hangingPunct="1"/>
            <a:r>
              <a:rPr lang="fr-FR" sz="2000" dirty="0" smtClean="0">
                <a:solidFill>
                  <a:srgbClr val="2A9BB5"/>
                </a:solidFill>
                <a:latin typeface="Calibri" pitchFamily="34" charset="0"/>
              </a:rPr>
              <a:t>Points </a:t>
            </a:r>
            <a:r>
              <a:rPr lang="fr-FR" sz="2000" dirty="0">
                <a:solidFill>
                  <a:srgbClr val="2A9BB5"/>
                </a:solidFill>
                <a:latin typeface="Calibri" pitchFamily="34" charset="0"/>
              </a:rPr>
              <a:t>de contrôle </a:t>
            </a:r>
            <a:r>
              <a:rPr lang="fr-FR" sz="2000" dirty="0" smtClean="0">
                <a:solidFill>
                  <a:srgbClr val="2A9BB5"/>
                </a:solidFill>
                <a:latin typeface="Calibri" pitchFamily="34" charset="0"/>
              </a:rPr>
              <a:t>relatifs aux normes techniques et règles de l’art :</a:t>
            </a:r>
            <a:endParaRPr lang="fr-FR" sz="2000" dirty="0">
              <a:solidFill>
                <a:srgbClr val="2A9BB5"/>
              </a:solidFill>
              <a:latin typeface="Calibri" pitchFamily="34" charset="0"/>
            </a:endParaRPr>
          </a:p>
        </p:txBody>
      </p:sp>
    </p:spTree>
    <p:extLst>
      <p:ext uri="{BB962C8B-B14F-4D97-AF65-F5344CB8AC3E}">
        <p14:creationId xmlns="" xmlns:p14="http://schemas.microsoft.com/office/powerpoint/2010/main" val="3779333324"/>
      </p:ext>
    </p:extLst>
  </p:cSld>
  <p:clrMapOvr>
    <a:masterClrMapping/>
  </p:clrMapOvr>
  <p:transition spd="slow" advClick="0"/>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Image 23"/>
          <p:cNvPicPr>
            <a:picLocks noChangeAspect="1"/>
          </p:cNvPicPr>
          <p:nvPr/>
        </p:nvPicPr>
        <p:blipFill>
          <a:blip r:embed="rId2" cstate="print">
            <a:extLst>
              <a:ext uri="{28A0092B-C50C-407E-A947-70E740481C1C}">
                <a14:useLocalDpi xmlns="" xmlns:a14="http://schemas.microsoft.com/office/drawing/2010/main" val="0"/>
              </a:ext>
            </a:extLst>
          </a:blip>
          <a:stretch>
            <a:fillRect/>
          </a:stretch>
        </p:blipFill>
        <p:spPr>
          <a:xfrm>
            <a:off x="216000" y="1272029"/>
            <a:ext cx="612000" cy="612000"/>
          </a:xfrm>
          <a:prstGeom prst="rect">
            <a:avLst/>
          </a:prstGeom>
        </p:spPr>
      </p:pic>
      <p:sp>
        <p:nvSpPr>
          <p:cNvPr id="26" name="ZoneTexte 25"/>
          <p:cNvSpPr txBox="1"/>
          <p:nvPr/>
        </p:nvSpPr>
        <p:spPr>
          <a:xfrm>
            <a:off x="972000" y="2052000"/>
            <a:ext cx="9000000" cy="4478149"/>
          </a:xfrm>
          <a:prstGeom prst="rect">
            <a:avLst/>
          </a:prstGeom>
          <a:noFill/>
        </p:spPr>
        <p:txBody>
          <a:bodyPr wrap="square" rtlCol="0">
            <a:spAutoFit/>
          </a:bodyPr>
          <a:lstStyle/>
          <a:p>
            <a:pPr marL="180000" indent="-180000">
              <a:spcAft>
                <a:spcPts val="600"/>
              </a:spcAft>
              <a:buClr>
                <a:srgbClr val="993366"/>
              </a:buClr>
              <a:buSzPct val="120000"/>
              <a:buFont typeface="Arial" pitchFamily="34" charset="0"/>
              <a:buChar char="•"/>
            </a:pPr>
            <a:r>
              <a:rPr lang="fr-FR" sz="1700" dirty="0">
                <a:solidFill>
                  <a:schemeClr val="tx1">
                    <a:lumMod val="65000"/>
                    <a:lumOff val="35000"/>
                  </a:schemeClr>
                </a:solidFill>
                <a:latin typeface="Calibri" pitchFamily="34" charset="0"/>
              </a:rPr>
              <a:t>La sortie de l'air doit se faire par extraction dans les pièces de service : Cuisine, Salle de bain ou de douche, WC.</a:t>
            </a:r>
          </a:p>
          <a:p>
            <a:pPr marL="180000" indent="-180000">
              <a:spcAft>
                <a:spcPts val="600"/>
              </a:spcAft>
              <a:buClr>
                <a:srgbClr val="993366"/>
              </a:buClr>
              <a:buSzPct val="120000"/>
              <a:buFont typeface="Arial" pitchFamily="34" charset="0"/>
              <a:buChar char="•"/>
            </a:pPr>
            <a:r>
              <a:rPr lang="fr-FR" sz="1700" dirty="0">
                <a:solidFill>
                  <a:schemeClr val="tx1">
                    <a:lumMod val="65000"/>
                    <a:lumOff val="35000"/>
                  </a:schemeClr>
                </a:solidFill>
                <a:latin typeface="Calibri" pitchFamily="34" charset="0"/>
              </a:rPr>
              <a:t>Les débits extraits dans chaque pièce de service doivent pouvoir atteindre, simultanément ou non, les valeurs données en fonction du nombre de pièces principales du logement.</a:t>
            </a:r>
          </a:p>
          <a:p>
            <a:pPr marL="180000" indent="-180000">
              <a:spcAft>
                <a:spcPts val="600"/>
              </a:spcAft>
              <a:buClr>
                <a:srgbClr val="993366"/>
              </a:buClr>
              <a:buSzPct val="120000"/>
              <a:buFont typeface="Arial" pitchFamily="34" charset="0"/>
              <a:buChar char="•"/>
            </a:pPr>
            <a:r>
              <a:rPr lang="fr-FR" sz="1700" dirty="0">
                <a:solidFill>
                  <a:schemeClr val="tx1">
                    <a:lumMod val="65000"/>
                    <a:lumOff val="35000"/>
                  </a:schemeClr>
                </a:solidFill>
                <a:latin typeface="Calibri" pitchFamily="34" charset="0"/>
              </a:rPr>
              <a:t>Dans les logements ne comportant qu'une pièce principale, la salle de bains ou de douches et WC peuvent avoir, s'ils sont contigus, une sortie d'air commune située dans le WC. Le débit d'extraction à prendre en compte est de 15 m3/h.</a:t>
            </a:r>
          </a:p>
          <a:p>
            <a:pPr marL="180000" indent="-180000">
              <a:spcAft>
                <a:spcPts val="600"/>
              </a:spcAft>
              <a:buClr>
                <a:srgbClr val="993366"/>
              </a:buClr>
              <a:buSzPct val="120000"/>
              <a:buFont typeface="Arial" pitchFamily="34" charset="0"/>
              <a:buChar char="•"/>
            </a:pPr>
            <a:r>
              <a:rPr lang="fr-FR" sz="1700" dirty="0">
                <a:solidFill>
                  <a:schemeClr val="tx1">
                    <a:lumMod val="65000"/>
                    <a:lumOff val="35000"/>
                  </a:schemeClr>
                </a:solidFill>
                <a:latin typeface="Calibri" pitchFamily="34" charset="0"/>
              </a:rPr>
              <a:t>Les WC sont considérés comme multiples s'il en existe au moins deux dans le logement, même si l'un d'entre eux est situé dans une salle d'eau.</a:t>
            </a:r>
          </a:p>
          <a:p>
            <a:pPr marL="180000" indent="-180000">
              <a:spcAft>
                <a:spcPts val="600"/>
              </a:spcAft>
              <a:buClr>
                <a:srgbClr val="993366"/>
              </a:buClr>
              <a:buSzPct val="120000"/>
              <a:buFont typeface="Arial" pitchFamily="34" charset="0"/>
              <a:buChar char="•"/>
            </a:pPr>
            <a:r>
              <a:rPr lang="fr-FR" sz="1700" dirty="0">
                <a:solidFill>
                  <a:schemeClr val="tx1">
                    <a:lumMod val="65000"/>
                    <a:lumOff val="35000"/>
                  </a:schemeClr>
                </a:solidFill>
                <a:latin typeface="Calibri" pitchFamily="34" charset="0"/>
              </a:rPr>
              <a:t>Des dispositifs individuels de réglage peuvent permettre de réduire les débits uniquement sous les conditions de débit minimum définies dans l'arrêté du 28 octobre 1983.</a:t>
            </a:r>
          </a:p>
          <a:p>
            <a:pPr marL="180000" indent="-180000">
              <a:spcAft>
                <a:spcPts val="600"/>
              </a:spcAft>
              <a:buClr>
                <a:srgbClr val="993366"/>
              </a:buClr>
              <a:buSzPct val="120000"/>
              <a:buFont typeface="Arial" pitchFamily="34" charset="0"/>
              <a:buChar char="•"/>
            </a:pPr>
            <a:r>
              <a:rPr lang="fr-FR" sz="1700" dirty="0">
                <a:solidFill>
                  <a:schemeClr val="tx1">
                    <a:lumMod val="65000"/>
                    <a:lumOff val="35000"/>
                  </a:schemeClr>
                </a:solidFill>
                <a:latin typeface="Calibri" pitchFamily="34" charset="0"/>
              </a:rPr>
              <a:t>L'utilisation d'un dispositif mécanique qui module automatiquement le renouvellement d'air d'un logement doit obligatoirement faire l'objet d'un avis technique qui fixe les débits minimaux à respecter.</a:t>
            </a:r>
          </a:p>
          <a:p>
            <a:pPr marL="180000" indent="-180000">
              <a:spcAft>
                <a:spcPts val="600"/>
              </a:spcAft>
              <a:buClr>
                <a:srgbClr val="993366"/>
              </a:buClr>
              <a:buSzPct val="120000"/>
              <a:buFont typeface="Arial" pitchFamily="34" charset="0"/>
              <a:buChar char="•"/>
            </a:pPr>
            <a:r>
              <a:rPr lang="fr-FR" sz="1700" dirty="0">
                <a:solidFill>
                  <a:schemeClr val="tx1">
                    <a:lumMod val="65000"/>
                    <a:lumOff val="35000"/>
                  </a:schemeClr>
                </a:solidFill>
                <a:latin typeface="Calibri" pitchFamily="34" charset="0"/>
              </a:rPr>
              <a:t>Les dispositifs de sortie d'air doivent pouvoir être facilement nettoyés, entretenus et vérifiés.</a:t>
            </a:r>
            <a:endParaRPr lang="fr-FR" sz="1700" b="0" dirty="0" smtClean="0">
              <a:solidFill>
                <a:schemeClr val="tx1">
                  <a:lumMod val="65000"/>
                  <a:lumOff val="35000"/>
                </a:schemeClr>
              </a:solidFill>
              <a:latin typeface="Calibri" pitchFamily="34" charset="0"/>
            </a:endParaRPr>
          </a:p>
        </p:txBody>
      </p:sp>
      <p:sp>
        <p:nvSpPr>
          <p:cNvPr id="10" name="Titre 1"/>
          <p:cNvSpPr txBox="1">
            <a:spLocks/>
          </p:cNvSpPr>
          <p:nvPr/>
        </p:nvSpPr>
        <p:spPr>
          <a:xfrm>
            <a:off x="881410" y="215509"/>
            <a:ext cx="9667582" cy="612000"/>
          </a:xfrm>
          <a:prstGeom prst="rect">
            <a:avLst/>
          </a:prstGeom>
        </p:spPr>
        <p:txBody>
          <a:bodyPr/>
          <a:lstStyle>
            <a:lvl1pPr algn="r" defTabSz="995914" rtl="0" eaLnBrk="0" fontAlgn="base" hangingPunct="0">
              <a:spcBef>
                <a:spcPct val="0"/>
              </a:spcBef>
              <a:spcAft>
                <a:spcPct val="0"/>
              </a:spcAft>
              <a:defRPr sz="3496" b="1">
                <a:solidFill>
                  <a:srgbClr val="82AAD7"/>
                </a:solidFill>
                <a:latin typeface="+mj-lt"/>
                <a:ea typeface="+mj-ea"/>
                <a:cs typeface="+mj-cs"/>
              </a:defRPr>
            </a:lvl1pPr>
            <a:lvl2pPr algn="r" defTabSz="995914" rtl="0" eaLnBrk="0" fontAlgn="base" hangingPunct="0">
              <a:spcBef>
                <a:spcPct val="0"/>
              </a:spcBef>
              <a:spcAft>
                <a:spcPct val="0"/>
              </a:spcAft>
              <a:defRPr sz="3496" b="1">
                <a:solidFill>
                  <a:schemeClr val="bg2"/>
                </a:solidFill>
                <a:latin typeface="Arial Narrow" pitchFamily="34" charset="0"/>
                <a:ea typeface="Arial Unicode MS" pitchFamily="34" charset="-128"/>
                <a:cs typeface="Arial Unicode MS" pitchFamily="34" charset="-128"/>
              </a:defRPr>
            </a:lvl2pPr>
            <a:lvl3pPr algn="r" defTabSz="995914" rtl="0" eaLnBrk="0" fontAlgn="base" hangingPunct="0">
              <a:spcBef>
                <a:spcPct val="0"/>
              </a:spcBef>
              <a:spcAft>
                <a:spcPct val="0"/>
              </a:spcAft>
              <a:defRPr sz="3496" b="1">
                <a:solidFill>
                  <a:schemeClr val="bg2"/>
                </a:solidFill>
                <a:latin typeface="Arial Narrow" pitchFamily="34" charset="0"/>
                <a:ea typeface="Arial Unicode MS" pitchFamily="34" charset="-128"/>
                <a:cs typeface="Arial Unicode MS" pitchFamily="34" charset="-128"/>
              </a:defRPr>
            </a:lvl3pPr>
            <a:lvl4pPr algn="r" defTabSz="995914" rtl="0" eaLnBrk="0" fontAlgn="base" hangingPunct="0">
              <a:spcBef>
                <a:spcPct val="0"/>
              </a:spcBef>
              <a:spcAft>
                <a:spcPct val="0"/>
              </a:spcAft>
              <a:defRPr sz="3496" b="1">
                <a:solidFill>
                  <a:schemeClr val="bg2"/>
                </a:solidFill>
                <a:latin typeface="Arial Narrow" pitchFamily="34" charset="0"/>
                <a:ea typeface="Arial Unicode MS" pitchFamily="34" charset="-128"/>
                <a:cs typeface="Arial Unicode MS" pitchFamily="34" charset="-128"/>
              </a:defRPr>
            </a:lvl4pPr>
            <a:lvl5pPr algn="r" defTabSz="995914" rtl="0" eaLnBrk="0" fontAlgn="base" hangingPunct="0">
              <a:spcBef>
                <a:spcPct val="0"/>
              </a:spcBef>
              <a:spcAft>
                <a:spcPct val="0"/>
              </a:spcAft>
              <a:defRPr sz="3496" b="1">
                <a:solidFill>
                  <a:schemeClr val="bg2"/>
                </a:solidFill>
                <a:latin typeface="Arial Narrow" pitchFamily="34" charset="0"/>
                <a:ea typeface="Arial Unicode MS" pitchFamily="34" charset="-128"/>
                <a:cs typeface="Arial Unicode MS" pitchFamily="34" charset="-128"/>
              </a:defRPr>
            </a:lvl5pPr>
            <a:lvl6pPr marL="431963" algn="r" rtl="0" fontAlgn="base">
              <a:spcBef>
                <a:spcPct val="0"/>
              </a:spcBef>
              <a:spcAft>
                <a:spcPct val="0"/>
              </a:spcAft>
              <a:defRPr sz="3023" b="1">
                <a:solidFill>
                  <a:schemeClr val="bg2"/>
                </a:solidFill>
                <a:latin typeface="Arial Narrow" pitchFamily="34" charset="0"/>
                <a:ea typeface="Arial Unicode MS" pitchFamily="34" charset="-128"/>
                <a:cs typeface="Arial Unicode MS" pitchFamily="34" charset="-128"/>
              </a:defRPr>
            </a:lvl6pPr>
            <a:lvl7pPr marL="863925" algn="r" rtl="0" fontAlgn="base">
              <a:spcBef>
                <a:spcPct val="0"/>
              </a:spcBef>
              <a:spcAft>
                <a:spcPct val="0"/>
              </a:spcAft>
              <a:defRPr sz="3023" b="1">
                <a:solidFill>
                  <a:schemeClr val="bg2"/>
                </a:solidFill>
                <a:latin typeface="Arial Narrow" pitchFamily="34" charset="0"/>
                <a:ea typeface="Arial Unicode MS" pitchFamily="34" charset="-128"/>
                <a:cs typeface="Arial Unicode MS" pitchFamily="34" charset="-128"/>
              </a:defRPr>
            </a:lvl7pPr>
            <a:lvl8pPr marL="1295888" algn="r" rtl="0" fontAlgn="base">
              <a:spcBef>
                <a:spcPct val="0"/>
              </a:spcBef>
              <a:spcAft>
                <a:spcPct val="0"/>
              </a:spcAft>
              <a:defRPr sz="3023" b="1">
                <a:solidFill>
                  <a:schemeClr val="bg2"/>
                </a:solidFill>
                <a:latin typeface="Arial Narrow" pitchFamily="34" charset="0"/>
                <a:ea typeface="Arial Unicode MS" pitchFamily="34" charset="-128"/>
                <a:cs typeface="Arial Unicode MS" pitchFamily="34" charset="-128"/>
              </a:defRPr>
            </a:lvl8pPr>
            <a:lvl9pPr marL="1727850" algn="r" rtl="0" fontAlgn="base">
              <a:spcBef>
                <a:spcPct val="0"/>
              </a:spcBef>
              <a:spcAft>
                <a:spcPct val="0"/>
              </a:spcAft>
              <a:defRPr sz="3023" b="1">
                <a:solidFill>
                  <a:schemeClr val="bg2"/>
                </a:solidFill>
                <a:latin typeface="Arial Narrow" pitchFamily="34" charset="0"/>
                <a:ea typeface="Arial Unicode MS" pitchFamily="34" charset="-128"/>
                <a:cs typeface="Arial Unicode MS" pitchFamily="34" charset="-128"/>
              </a:defRPr>
            </a:lvl9pPr>
          </a:lstStyle>
          <a:p>
            <a:r>
              <a:rPr lang="fr-FR" sz="3600" kern="0" dirty="0" err="1" smtClean="0">
                <a:solidFill>
                  <a:srgbClr val="69AAC8"/>
                </a:solidFill>
                <a:latin typeface="Calibri" panose="020F0502020204030204" pitchFamily="34" charset="0"/>
                <a:cs typeface="Calibri" panose="020F0502020204030204" pitchFamily="34" charset="0"/>
              </a:rPr>
              <a:t>Chek-list</a:t>
            </a:r>
            <a:r>
              <a:rPr lang="fr-FR" sz="3600" kern="0" dirty="0" smtClean="0">
                <a:solidFill>
                  <a:srgbClr val="69AAC8"/>
                </a:solidFill>
                <a:latin typeface="Calibri" panose="020F0502020204030204" pitchFamily="34" charset="0"/>
                <a:cs typeface="Calibri" panose="020F0502020204030204" pitchFamily="34" charset="0"/>
              </a:rPr>
              <a:t> de vérification et </a:t>
            </a:r>
            <a:r>
              <a:rPr lang="fr-FR" sz="3600" kern="0" dirty="0" err="1" smtClean="0">
                <a:solidFill>
                  <a:srgbClr val="69AAC8"/>
                </a:solidFill>
                <a:latin typeface="Calibri" panose="020F0502020204030204" pitchFamily="34" charset="0"/>
                <a:cs typeface="Calibri" panose="020F0502020204030204" pitchFamily="34" charset="0"/>
              </a:rPr>
              <a:t>auto-contrôle</a:t>
            </a:r>
            <a:endParaRPr lang="fr-FR" sz="3600" kern="0" dirty="0">
              <a:solidFill>
                <a:srgbClr val="69AAC8"/>
              </a:solidFill>
              <a:latin typeface="Calibri" panose="020F0502020204030204" pitchFamily="34" charset="0"/>
              <a:cs typeface="Calibri" panose="020F0502020204030204" pitchFamily="34" charset="0"/>
            </a:endParaRPr>
          </a:p>
        </p:txBody>
      </p:sp>
      <p:sp>
        <p:nvSpPr>
          <p:cNvPr id="11" name="Text Box 6"/>
          <p:cNvSpPr txBox="1">
            <a:spLocks noChangeArrowheads="1"/>
          </p:cNvSpPr>
          <p:nvPr/>
        </p:nvSpPr>
        <p:spPr bwMode="auto">
          <a:xfrm>
            <a:off x="972000" y="1164029"/>
            <a:ext cx="7687015" cy="81560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a:defRPr sz="2400" b="1">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1pPr>
            <a:lvl2pPr marL="742950" indent="-285750">
              <a:defRPr sz="2400" b="1">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2pPr>
            <a:lvl3pPr marL="1143000" indent="-228600">
              <a:defRPr sz="2400" b="1">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3pPr>
            <a:lvl4pPr marL="1600200" indent="-228600">
              <a:defRPr sz="2400" b="1">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4pPr>
            <a:lvl5pPr marL="2057400" indent="-228600">
              <a:defRPr sz="2400" b="1">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5pPr>
            <a:lvl6pPr marL="2514600" indent="-228600" eaLnBrk="0" fontAlgn="base" hangingPunct="0">
              <a:spcBef>
                <a:spcPct val="0"/>
              </a:spcBef>
              <a:spcAft>
                <a:spcPct val="0"/>
              </a:spcAft>
              <a:defRPr sz="2400" b="1">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6pPr>
            <a:lvl7pPr marL="2971800" indent="-228600" eaLnBrk="0" fontAlgn="base" hangingPunct="0">
              <a:spcBef>
                <a:spcPct val="0"/>
              </a:spcBef>
              <a:spcAft>
                <a:spcPct val="0"/>
              </a:spcAft>
              <a:defRPr sz="2400" b="1">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7pPr>
            <a:lvl8pPr marL="3429000" indent="-228600" eaLnBrk="0" fontAlgn="base" hangingPunct="0">
              <a:spcBef>
                <a:spcPct val="0"/>
              </a:spcBef>
              <a:spcAft>
                <a:spcPct val="0"/>
              </a:spcAft>
              <a:defRPr sz="2400" b="1">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8pPr>
            <a:lvl9pPr marL="3886200" indent="-228600" eaLnBrk="0" fontAlgn="base" hangingPunct="0">
              <a:spcBef>
                <a:spcPct val="0"/>
              </a:spcBef>
              <a:spcAft>
                <a:spcPct val="0"/>
              </a:spcAft>
              <a:defRPr sz="2400" b="1">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9pPr>
          </a:lstStyle>
          <a:p>
            <a:pPr eaLnBrk="1" hangingPunct="1"/>
            <a:r>
              <a:rPr lang="fr-FR" sz="2700" dirty="0" smtClean="0">
                <a:solidFill>
                  <a:schemeClr val="tx2">
                    <a:lumMod val="65000"/>
                    <a:lumOff val="35000"/>
                  </a:schemeClr>
                </a:solidFill>
                <a:latin typeface="Calibri" panose="020F0502020204030204" pitchFamily="34" charset="0"/>
              </a:rPr>
              <a:t>Extraction de l’air vicié</a:t>
            </a:r>
          </a:p>
          <a:p>
            <a:pPr eaLnBrk="1" hangingPunct="1"/>
            <a:r>
              <a:rPr lang="fr-FR" sz="2000" dirty="0">
                <a:solidFill>
                  <a:srgbClr val="993366"/>
                </a:solidFill>
                <a:latin typeface="Calibri" pitchFamily="34" charset="0"/>
              </a:rPr>
              <a:t>Points de contrôle </a:t>
            </a:r>
            <a:r>
              <a:rPr lang="fr-FR" sz="2000" dirty="0" smtClean="0">
                <a:solidFill>
                  <a:srgbClr val="993366"/>
                </a:solidFill>
                <a:latin typeface="Calibri" pitchFamily="34" charset="0"/>
              </a:rPr>
              <a:t>relatifs à la réglementation aération :</a:t>
            </a:r>
            <a:endParaRPr lang="fr-FR" sz="2000" dirty="0">
              <a:solidFill>
                <a:srgbClr val="993366"/>
              </a:solidFill>
              <a:latin typeface="Calibri" pitchFamily="34" charset="0"/>
            </a:endParaRPr>
          </a:p>
        </p:txBody>
      </p:sp>
    </p:spTree>
    <p:extLst>
      <p:ext uri="{BB962C8B-B14F-4D97-AF65-F5344CB8AC3E}">
        <p14:creationId xmlns="" xmlns:p14="http://schemas.microsoft.com/office/powerpoint/2010/main" val="931766755"/>
      </p:ext>
    </p:extLst>
  </p:cSld>
  <p:clrMapOvr>
    <a:masterClrMapping/>
  </p:clrMapOvr>
  <p:transition spd="slow" advClick="0"/>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 name="Image 22" descr="Logo Norme.jpg"/>
          <p:cNvPicPr>
            <a:picLocks noChangeAspect="1"/>
          </p:cNvPicPr>
          <p:nvPr/>
        </p:nvPicPr>
        <p:blipFill>
          <a:blip r:embed="rId2" cstate="print"/>
          <a:stretch>
            <a:fillRect/>
          </a:stretch>
        </p:blipFill>
        <p:spPr>
          <a:xfrm>
            <a:off x="216000" y="1265833"/>
            <a:ext cx="612000" cy="612000"/>
          </a:xfrm>
          <a:prstGeom prst="rect">
            <a:avLst/>
          </a:prstGeom>
        </p:spPr>
      </p:pic>
      <p:sp>
        <p:nvSpPr>
          <p:cNvPr id="28" name="ZoneTexte 27"/>
          <p:cNvSpPr txBox="1"/>
          <p:nvPr/>
        </p:nvSpPr>
        <p:spPr>
          <a:xfrm>
            <a:off x="972000" y="2052000"/>
            <a:ext cx="9000000" cy="3611245"/>
          </a:xfrm>
          <a:prstGeom prst="rect">
            <a:avLst/>
          </a:prstGeom>
          <a:noFill/>
        </p:spPr>
        <p:txBody>
          <a:bodyPr wrap="square" rtlCol="0">
            <a:spAutoFit/>
          </a:bodyPr>
          <a:lstStyle/>
          <a:p>
            <a:pPr marL="180000" indent="-180000">
              <a:spcAft>
                <a:spcPts val="1000"/>
              </a:spcAft>
              <a:buClr>
                <a:srgbClr val="009999"/>
              </a:buClr>
              <a:buSzPct val="120000"/>
              <a:buFont typeface="Arial" pitchFamily="34" charset="0"/>
              <a:buChar char="•"/>
            </a:pPr>
            <a:r>
              <a:rPr lang="fr-FR" sz="1700" dirty="0">
                <a:solidFill>
                  <a:schemeClr val="tx1">
                    <a:lumMod val="65000"/>
                    <a:lumOff val="35000"/>
                  </a:schemeClr>
                </a:solidFill>
                <a:latin typeface="Calibri" pitchFamily="34" charset="0"/>
              </a:rPr>
              <a:t>Les bouches d'extraction sont posées à une hauteur d'au moins 1,80 m du sol (en partie haute d'une paroi ou au plafond).</a:t>
            </a:r>
          </a:p>
          <a:p>
            <a:pPr marL="180000" indent="-180000">
              <a:spcAft>
                <a:spcPts val="1000"/>
              </a:spcAft>
              <a:buClr>
                <a:srgbClr val="009999"/>
              </a:buClr>
              <a:buSzPct val="120000"/>
              <a:buFont typeface="Arial" pitchFamily="34" charset="0"/>
              <a:buChar char="•"/>
            </a:pPr>
            <a:r>
              <a:rPr lang="fr-FR" sz="1700" dirty="0">
                <a:solidFill>
                  <a:schemeClr val="tx1">
                    <a:lumMod val="65000"/>
                    <a:lumOff val="35000"/>
                  </a:schemeClr>
                </a:solidFill>
                <a:latin typeface="Calibri" pitchFamily="34" charset="0"/>
              </a:rPr>
              <a:t>L'axe des bouches d'extraction est distant d'au moins 20 cm des angles des parois adjacentes (mur, cloison et plafond).</a:t>
            </a:r>
          </a:p>
          <a:p>
            <a:pPr marL="180000" indent="-180000">
              <a:spcAft>
                <a:spcPts val="1000"/>
              </a:spcAft>
              <a:buClr>
                <a:srgbClr val="009999"/>
              </a:buClr>
              <a:buSzPct val="120000"/>
              <a:buFont typeface="Arial" pitchFamily="34" charset="0"/>
              <a:buChar char="•"/>
            </a:pPr>
            <a:r>
              <a:rPr lang="fr-FR" sz="1700" dirty="0">
                <a:solidFill>
                  <a:schemeClr val="tx1">
                    <a:lumMod val="65000"/>
                    <a:lumOff val="35000"/>
                  </a:schemeClr>
                </a:solidFill>
                <a:latin typeface="Calibri" pitchFamily="34" charset="0"/>
              </a:rPr>
              <a:t>Les bouches d'extraction sont installées sur un support de fixation ou une pièce d'adaptation.</a:t>
            </a:r>
          </a:p>
          <a:p>
            <a:pPr marL="180000" indent="-180000">
              <a:spcAft>
                <a:spcPts val="1000"/>
              </a:spcAft>
              <a:buClr>
                <a:srgbClr val="009999"/>
              </a:buClr>
              <a:buSzPct val="120000"/>
              <a:buFont typeface="Arial" pitchFamily="34" charset="0"/>
              <a:buChar char="•"/>
            </a:pPr>
            <a:r>
              <a:rPr lang="fr-FR" sz="1700" dirty="0">
                <a:solidFill>
                  <a:schemeClr val="tx1">
                    <a:lumMod val="65000"/>
                    <a:lumOff val="35000"/>
                  </a:schemeClr>
                </a:solidFill>
                <a:latin typeface="Calibri" pitchFamily="34" charset="0"/>
              </a:rPr>
              <a:t>Les dispositifs de commande nécessitant une </a:t>
            </a:r>
            <a:r>
              <a:rPr lang="fr-FR" sz="1700" dirty="0" err="1">
                <a:solidFill>
                  <a:schemeClr val="tx1">
                    <a:lumMod val="65000"/>
                    <a:lumOff val="35000"/>
                  </a:schemeClr>
                </a:solidFill>
                <a:latin typeface="Calibri" pitchFamily="34" charset="0"/>
              </a:rPr>
              <a:t>manoeuvre</a:t>
            </a:r>
            <a:r>
              <a:rPr lang="fr-FR" sz="1700" dirty="0">
                <a:solidFill>
                  <a:schemeClr val="tx1">
                    <a:lumMod val="65000"/>
                    <a:lumOff val="35000"/>
                  </a:schemeClr>
                </a:solidFill>
                <a:latin typeface="Calibri" pitchFamily="34" charset="0"/>
              </a:rPr>
              <a:t> de l'usager doivent être situés à une hauteur comprise entre 0,90 m et 1,30 m du sol et </a:t>
            </a:r>
            <a:r>
              <a:rPr lang="fr-FR" sz="1700" dirty="0" err="1">
                <a:solidFill>
                  <a:schemeClr val="tx1">
                    <a:lumMod val="65000"/>
                    <a:lumOff val="35000"/>
                  </a:schemeClr>
                </a:solidFill>
                <a:latin typeface="Calibri" pitchFamily="34" charset="0"/>
              </a:rPr>
              <a:t>manoeuvrable</a:t>
            </a:r>
            <a:r>
              <a:rPr lang="fr-FR" sz="1700" dirty="0">
                <a:solidFill>
                  <a:schemeClr val="tx1">
                    <a:lumMod val="65000"/>
                    <a:lumOff val="35000"/>
                  </a:schemeClr>
                </a:solidFill>
                <a:latin typeface="Calibri" pitchFamily="34" charset="0"/>
              </a:rPr>
              <a:t> "debout" ou "assis".</a:t>
            </a:r>
          </a:p>
          <a:p>
            <a:pPr marL="180000" indent="-180000">
              <a:spcAft>
                <a:spcPts val="1000"/>
              </a:spcAft>
              <a:buClr>
                <a:srgbClr val="009999"/>
              </a:buClr>
              <a:buSzPct val="120000"/>
              <a:buFont typeface="Arial" pitchFamily="34" charset="0"/>
              <a:buChar char="•"/>
            </a:pPr>
            <a:r>
              <a:rPr lang="fr-FR" sz="1700" dirty="0">
                <a:solidFill>
                  <a:schemeClr val="tx1">
                    <a:lumMod val="65000"/>
                    <a:lumOff val="35000"/>
                  </a:schemeClr>
                </a:solidFill>
                <a:latin typeface="Calibri" pitchFamily="34" charset="0"/>
              </a:rPr>
              <a:t>Si l'installation des bouches nécessite l'emploi d'une ou plusieurs pièces d'adaptation, la jonction entre ces pièces doit être étanche à l'air.</a:t>
            </a:r>
          </a:p>
          <a:p>
            <a:pPr marL="180000" indent="-180000">
              <a:spcAft>
                <a:spcPts val="1000"/>
              </a:spcAft>
              <a:buClr>
                <a:srgbClr val="009999"/>
              </a:buClr>
              <a:buSzPct val="120000"/>
              <a:buFont typeface="Arial" pitchFamily="34" charset="0"/>
              <a:buChar char="•"/>
            </a:pPr>
            <a:r>
              <a:rPr lang="fr-FR" sz="1700" dirty="0">
                <a:solidFill>
                  <a:schemeClr val="tx1">
                    <a:lumMod val="65000"/>
                    <a:lumOff val="35000"/>
                  </a:schemeClr>
                </a:solidFill>
                <a:latin typeface="Calibri" pitchFamily="34" charset="0"/>
              </a:rPr>
              <a:t>Les bouches d'extraction "hygroréglables" sont placées horizontalement à plus de 50 cm des appareils de cuisson ou des émetteurs de chaleur (chauffage).</a:t>
            </a:r>
            <a:endParaRPr lang="fr-FR" sz="1700" b="0" dirty="0">
              <a:solidFill>
                <a:schemeClr val="tx1">
                  <a:lumMod val="65000"/>
                  <a:lumOff val="35000"/>
                </a:schemeClr>
              </a:solidFill>
              <a:latin typeface="Calibri" pitchFamily="34" charset="0"/>
            </a:endParaRPr>
          </a:p>
        </p:txBody>
      </p:sp>
      <p:sp>
        <p:nvSpPr>
          <p:cNvPr id="10" name="Titre 1"/>
          <p:cNvSpPr txBox="1">
            <a:spLocks/>
          </p:cNvSpPr>
          <p:nvPr/>
        </p:nvSpPr>
        <p:spPr>
          <a:xfrm>
            <a:off x="881410" y="215509"/>
            <a:ext cx="9667582" cy="612000"/>
          </a:xfrm>
          <a:prstGeom prst="rect">
            <a:avLst/>
          </a:prstGeom>
        </p:spPr>
        <p:txBody>
          <a:bodyPr/>
          <a:lstStyle>
            <a:lvl1pPr algn="r" defTabSz="995914" rtl="0" eaLnBrk="0" fontAlgn="base" hangingPunct="0">
              <a:spcBef>
                <a:spcPct val="0"/>
              </a:spcBef>
              <a:spcAft>
                <a:spcPct val="0"/>
              </a:spcAft>
              <a:defRPr sz="3496" b="1">
                <a:solidFill>
                  <a:srgbClr val="82AAD7"/>
                </a:solidFill>
                <a:latin typeface="+mj-lt"/>
                <a:ea typeface="+mj-ea"/>
                <a:cs typeface="+mj-cs"/>
              </a:defRPr>
            </a:lvl1pPr>
            <a:lvl2pPr algn="r" defTabSz="995914" rtl="0" eaLnBrk="0" fontAlgn="base" hangingPunct="0">
              <a:spcBef>
                <a:spcPct val="0"/>
              </a:spcBef>
              <a:spcAft>
                <a:spcPct val="0"/>
              </a:spcAft>
              <a:defRPr sz="3496" b="1">
                <a:solidFill>
                  <a:schemeClr val="bg2"/>
                </a:solidFill>
                <a:latin typeface="Arial Narrow" pitchFamily="34" charset="0"/>
                <a:ea typeface="Arial Unicode MS" pitchFamily="34" charset="-128"/>
                <a:cs typeface="Arial Unicode MS" pitchFamily="34" charset="-128"/>
              </a:defRPr>
            </a:lvl2pPr>
            <a:lvl3pPr algn="r" defTabSz="995914" rtl="0" eaLnBrk="0" fontAlgn="base" hangingPunct="0">
              <a:spcBef>
                <a:spcPct val="0"/>
              </a:spcBef>
              <a:spcAft>
                <a:spcPct val="0"/>
              </a:spcAft>
              <a:defRPr sz="3496" b="1">
                <a:solidFill>
                  <a:schemeClr val="bg2"/>
                </a:solidFill>
                <a:latin typeface="Arial Narrow" pitchFamily="34" charset="0"/>
                <a:ea typeface="Arial Unicode MS" pitchFamily="34" charset="-128"/>
                <a:cs typeface="Arial Unicode MS" pitchFamily="34" charset="-128"/>
              </a:defRPr>
            </a:lvl3pPr>
            <a:lvl4pPr algn="r" defTabSz="995914" rtl="0" eaLnBrk="0" fontAlgn="base" hangingPunct="0">
              <a:spcBef>
                <a:spcPct val="0"/>
              </a:spcBef>
              <a:spcAft>
                <a:spcPct val="0"/>
              </a:spcAft>
              <a:defRPr sz="3496" b="1">
                <a:solidFill>
                  <a:schemeClr val="bg2"/>
                </a:solidFill>
                <a:latin typeface="Arial Narrow" pitchFamily="34" charset="0"/>
                <a:ea typeface="Arial Unicode MS" pitchFamily="34" charset="-128"/>
                <a:cs typeface="Arial Unicode MS" pitchFamily="34" charset="-128"/>
              </a:defRPr>
            </a:lvl4pPr>
            <a:lvl5pPr algn="r" defTabSz="995914" rtl="0" eaLnBrk="0" fontAlgn="base" hangingPunct="0">
              <a:spcBef>
                <a:spcPct val="0"/>
              </a:spcBef>
              <a:spcAft>
                <a:spcPct val="0"/>
              </a:spcAft>
              <a:defRPr sz="3496" b="1">
                <a:solidFill>
                  <a:schemeClr val="bg2"/>
                </a:solidFill>
                <a:latin typeface="Arial Narrow" pitchFamily="34" charset="0"/>
                <a:ea typeface="Arial Unicode MS" pitchFamily="34" charset="-128"/>
                <a:cs typeface="Arial Unicode MS" pitchFamily="34" charset="-128"/>
              </a:defRPr>
            </a:lvl5pPr>
            <a:lvl6pPr marL="431963" algn="r" rtl="0" fontAlgn="base">
              <a:spcBef>
                <a:spcPct val="0"/>
              </a:spcBef>
              <a:spcAft>
                <a:spcPct val="0"/>
              </a:spcAft>
              <a:defRPr sz="3023" b="1">
                <a:solidFill>
                  <a:schemeClr val="bg2"/>
                </a:solidFill>
                <a:latin typeface="Arial Narrow" pitchFamily="34" charset="0"/>
                <a:ea typeface="Arial Unicode MS" pitchFamily="34" charset="-128"/>
                <a:cs typeface="Arial Unicode MS" pitchFamily="34" charset="-128"/>
              </a:defRPr>
            </a:lvl6pPr>
            <a:lvl7pPr marL="863925" algn="r" rtl="0" fontAlgn="base">
              <a:spcBef>
                <a:spcPct val="0"/>
              </a:spcBef>
              <a:spcAft>
                <a:spcPct val="0"/>
              </a:spcAft>
              <a:defRPr sz="3023" b="1">
                <a:solidFill>
                  <a:schemeClr val="bg2"/>
                </a:solidFill>
                <a:latin typeface="Arial Narrow" pitchFamily="34" charset="0"/>
                <a:ea typeface="Arial Unicode MS" pitchFamily="34" charset="-128"/>
                <a:cs typeface="Arial Unicode MS" pitchFamily="34" charset="-128"/>
              </a:defRPr>
            </a:lvl7pPr>
            <a:lvl8pPr marL="1295888" algn="r" rtl="0" fontAlgn="base">
              <a:spcBef>
                <a:spcPct val="0"/>
              </a:spcBef>
              <a:spcAft>
                <a:spcPct val="0"/>
              </a:spcAft>
              <a:defRPr sz="3023" b="1">
                <a:solidFill>
                  <a:schemeClr val="bg2"/>
                </a:solidFill>
                <a:latin typeface="Arial Narrow" pitchFamily="34" charset="0"/>
                <a:ea typeface="Arial Unicode MS" pitchFamily="34" charset="-128"/>
                <a:cs typeface="Arial Unicode MS" pitchFamily="34" charset="-128"/>
              </a:defRPr>
            </a:lvl8pPr>
            <a:lvl9pPr marL="1727850" algn="r" rtl="0" fontAlgn="base">
              <a:spcBef>
                <a:spcPct val="0"/>
              </a:spcBef>
              <a:spcAft>
                <a:spcPct val="0"/>
              </a:spcAft>
              <a:defRPr sz="3023" b="1">
                <a:solidFill>
                  <a:schemeClr val="bg2"/>
                </a:solidFill>
                <a:latin typeface="Arial Narrow" pitchFamily="34" charset="0"/>
                <a:ea typeface="Arial Unicode MS" pitchFamily="34" charset="-128"/>
                <a:cs typeface="Arial Unicode MS" pitchFamily="34" charset="-128"/>
              </a:defRPr>
            </a:lvl9pPr>
          </a:lstStyle>
          <a:p>
            <a:r>
              <a:rPr lang="fr-FR" sz="3600" kern="0" dirty="0" err="1" smtClean="0">
                <a:solidFill>
                  <a:srgbClr val="69AAC8"/>
                </a:solidFill>
                <a:latin typeface="Calibri" panose="020F0502020204030204" pitchFamily="34" charset="0"/>
                <a:cs typeface="Calibri" panose="020F0502020204030204" pitchFamily="34" charset="0"/>
              </a:rPr>
              <a:t>Chek-list</a:t>
            </a:r>
            <a:r>
              <a:rPr lang="fr-FR" sz="3600" kern="0" dirty="0" smtClean="0">
                <a:solidFill>
                  <a:srgbClr val="69AAC8"/>
                </a:solidFill>
                <a:latin typeface="Calibri" panose="020F0502020204030204" pitchFamily="34" charset="0"/>
                <a:cs typeface="Calibri" panose="020F0502020204030204" pitchFamily="34" charset="0"/>
              </a:rPr>
              <a:t> de vérification et </a:t>
            </a:r>
            <a:r>
              <a:rPr lang="fr-FR" sz="3600" kern="0" dirty="0" err="1" smtClean="0">
                <a:solidFill>
                  <a:srgbClr val="69AAC8"/>
                </a:solidFill>
                <a:latin typeface="Calibri" panose="020F0502020204030204" pitchFamily="34" charset="0"/>
                <a:cs typeface="Calibri" panose="020F0502020204030204" pitchFamily="34" charset="0"/>
              </a:rPr>
              <a:t>auto-contrôle</a:t>
            </a:r>
            <a:endParaRPr lang="fr-FR" sz="3600" kern="0" dirty="0">
              <a:solidFill>
                <a:srgbClr val="69AAC8"/>
              </a:solidFill>
              <a:latin typeface="Calibri" panose="020F0502020204030204" pitchFamily="34" charset="0"/>
              <a:cs typeface="Calibri" panose="020F0502020204030204" pitchFamily="34" charset="0"/>
            </a:endParaRPr>
          </a:p>
        </p:txBody>
      </p:sp>
      <p:sp>
        <p:nvSpPr>
          <p:cNvPr id="12" name="Text Box 6"/>
          <p:cNvSpPr txBox="1">
            <a:spLocks noChangeArrowheads="1"/>
          </p:cNvSpPr>
          <p:nvPr/>
        </p:nvSpPr>
        <p:spPr bwMode="auto">
          <a:xfrm>
            <a:off x="972000" y="1164029"/>
            <a:ext cx="7687015" cy="81560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a:defRPr sz="2400" b="1">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1pPr>
            <a:lvl2pPr marL="742950" indent="-285750">
              <a:defRPr sz="2400" b="1">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2pPr>
            <a:lvl3pPr marL="1143000" indent="-228600">
              <a:defRPr sz="2400" b="1">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3pPr>
            <a:lvl4pPr marL="1600200" indent="-228600">
              <a:defRPr sz="2400" b="1">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4pPr>
            <a:lvl5pPr marL="2057400" indent="-228600">
              <a:defRPr sz="2400" b="1">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5pPr>
            <a:lvl6pPr marL="2514600" indent="-228600" eaLnBrk="0" fontAlgn="base" hangingPunct="0">
              <a:spcBef>
                <a:spcPct val="0"/>
              </a:spcBef>
              <a:spcAft>
                <a:spcPct val="0"/>
              </a:spcAft>
              <a:defRPr sz="2400" b="1">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6pPr>
            <a:lvl7pPr marL="2971800" indent="-228600" eaLnBrk="0" fontAlgn="base" hangingPunct="0">
              <a:spcBef>
                <a:spcPct val="0"/>
              </a:spcBef>
              <a:spcAft>
                <a:spcPct val="0"/>
              </a:spcAft>
              <a:defRPr sz="2400" b="1">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7pPr>
            <a:lvl8pPr marL="3429000" indent="-228600" eaLnBrk="0" fontAlgn="base" hangingPunct="0">
              <a:spcBef>
                <a:spcPct val="0"/>
              </a:spcBef>
              <a:spcAft>
                <a:spcPct val="0"/>
              </a:spcAft>
              <a:defRPr sz="2400" b="1">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8pPr>
            <a:lvl9pPr marL="3886200" indent="-228600" eaLnBrk="0" fontAlgn="base" hangingPunct="0">
              <a:spcBef>
                <a:spcPct val="0"/>
              </a:spcBef>
              <a:spcAft>
                <a:spcPct val="0"/>
              </a:spcAft>
              <a:defRPr sz="2400" b="1">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9pPr>
          </a:lstStyle>
          <a:p>
            <a:pPr eaLnBrk="1" hangingPunct="1"/>
            <a:r>
              <a:rPr lang="fr-FR" sz="2700" dirty="0">
                <a:solidFill>
                  <a:schemeClr val="tx2">
                    <a:lumMod val="65000"/>
                    <a:lumOff val="35000"/>
                  </a:schemeClr>
                </a:solidFill>
                <a:latin typeface="Calibri" panose="020F0502020204030204" pitchFamily="34" charset="0"/>
              </a:rPr>
              <a:t>Extraction de l’air vicié</a:t>
            </a:r>
          </a:p>
          <a:p>
            <a:pPr eaLnBrk="1" hangingPunct="1"/>
            <a:r>
              <a:rPr lang="fr-FR" sz="2000" dirty="0" smtClean="0">
                <a:solidFill>
                  <a:srgbClr val="2A9BB5"/>
                </a:solidFill>
                <a:latin typeface="Calibri" pitchFamily="34" charset="0"/>
              </a:rPr>
              <a:t>Points </a:t>
            </a:r>
            <a:r>
              <a:rPr lang="fr-FR" sz="2000" dirty="0">
                <a:solidFill>
                  <a:srgbClr val="2A9BB5"/>
                </a:solidFill>
                <a:latin typeface="Calibri" pitchFamily="34" charset="0"/>
              </a:rPr>
              <a:t>de contrôle </a:t>
            </a:r>
            <a:r>
              <a:rPr lang="fr-FR" sz="2000" dirty="0" smtClean="0">
                <a:solidFill>
                  <a:srgbClr val="2A9BB5"/>
                </a:solidFill>
                <a:latin typeface="Calibri" pitchFamily="34" charset="0"/>
              </a:rPr>
              <a:t>relatifs aux normes techniques et règles de l’art :</a:t>
            </a:r>
            <a:endParaRPr lang="fr-FR" sz="2000" dirty="0">
              <a:solidFill>
                <a:srgbClr val="2A9BB5"/>
              </a:solidFill>
              <a:latin typeface="Calibri" pitchFamily="34" charset="0"/>
            </a:endParaRPr>
          </a:p>
        </p:txBody>
      </p:sp>
    </p:spTree>
    <p:extLst>
      <p:ext uri="{BB962C8B-B14F-4D97-AF65-F5344CB8AC3E}">
        <p14:creationId xmlns="" xmlns:p14="http://schemas.microsoft.com/office/powerpoint/2010/main" val="4163344250"/>
      </p:ext>
    </p:extLst>
  </p:cSld>
  <p:clrMapOvr>
    <a:masterClrMapping/>
  </p:clrMapOvr>
  <p:transition spd="slow" advClick="0"/>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Image 23"/>
          <p:cNvPicPr>
            <a:picLocks noChangeAspect="1"/>
          </p:cNvPicPr>
          <p:nvPr/>
        </p:nvPicPr>
        <p:blipFill>
          <a:blip r:embed="rId2" cstate="print">
            <a:extLst>
              <a:ext uri="{28A0092B-C50C-407E-A947-70E740481C1C}">
                <a14:useLocalDpi xmlns="" xmlns:a14="http://schemas.microsoft.com/office/drawing/2010/main" val="0"/>
              </a:ext>
            </a:extLst>
          </a:blip>
          <a:stretch>
            <a:fillRect/>
          </a:stretch>
        </p:blipFill>
        <p:spPr>
          <a:xfrm>
            <a:off x="216000" y="1272029"/>
            <a:ext cx="612000" cy="612000"/>
          </a:xfrm>
          <a:prstGeom prst="rect">
            <a:avLst/>
          </a:prstGeom>
        </p:spPr>
      </p:pic>
      <p:sp>
        <p:nvSpPr>
          <p:cNvPr id="26" name="ZoneTexte 25"/>
          <p:cNvSpPr txBox="1"/>
          <p:nvPr/>
        </p:nvSpPr>
        <p:spPr>
          <a:xfrm>
            <a:off x="972000" y="2052000"/>
            <a:ext cx="9000000" cy="3093154"/>
          </a:xfrm>
          <a:prstGeom prst="rect">
            <a:avLst/>
          </a:prstGeom>
          <a:noFill/>
        </p:spPr>
        <p:txBody>
          <a:bodyPr wrap="square" rtlCol="0">
            <a:spAutoFit/>
          </a:bodyPr>
          <a:lstStyle/>
          <a:p>
            <a:pPr marL="180000" indent="-180000">
              <a:spcAft>
                <a:spcPts val="1000"/>
              </a:spcAft>
              <a:buClr>
                <a:srgbClr val="993366"/>
              </a:buClr>
              <a:buSzPct val="120000"/>
              <a:buFont typeface="Arial" pitchFamily="34" charset="0"/>
              <a:buChar char="•"/>
            </a:pPr>
            <a:r>
              <a:rPr lang="fr-FR" sz="1700" dirty="0" smtClean="0">
                <a:solidFill>
                  <a:schemeClr val="tx1">
                    <a:lumMod val="65000"/>
                    <a:lumOff val="35000"/>
                  </a:schemeClr>
                </a:solidFill>
                <a:latin typeface="Calibri" pitchFamily="34" charset="0"/>
              </a:rPr>
              <a:t>L'aération des logements doit pouvoir être générale et permanente au moins pendant la période où la température extérieure oblige à maintenir les fenêtres fermées.</a:t>
            </a:r>
          </a:p>
          <a:p>
            <a:pPr marL="180000" indent="-180000">
              <a:spcAft>
                <a:spcPts val="1000"/>
              </a:spcAft>
              <a:buClr>
                <a:srgbClr val="993366"/>
              </a:buClr>
              <a:buSzPct val="120000"/>
              <a:buFont typeface="Arial" pitchFamily="34" charset="0"/>
              <a:buChar char="•"/>
            </a:pPr>
            <a:r>
              <a:rPr lang="fr-FR" sz="1700" dirty="0" smtClean="0">
                <a:solidFill>
                  <a:schemeClr val="tx1">
                    <a:lumMod val="65000"/>
                    <a:lumOff val="35000"/>
                  </a:schemeClr>
                </a:solidFill>
                <a:latin typeface="Calibri" pitchFamily="34" charset="0"/>
              </a:rPr>
              <a:t>Dans les bâtiments soumis à un isolement acoustique renforcé, l'aération doit pouvoir être générale et permanente en toute saison. Par conséquent, le dispositif de sélection des débit de l'extracteur ne comporte pas de position d'arrêt.</a:t>
            </a:r>
          </a:p>
          <a:p>
            <a:pPr marL="180000" indent="-180000">
              <a:spcAft>
                <a:spcPts val="1000"/>
              </a:spcAft>
              <a:buClr>
                <a:srgbClr val="993366"/>
              </a:buClr>
              <a:buSzPct val="120000"/>
              <a:buFont typeface="Arial" pitchFamily="34" charset="0"/>
              <a:buChar char="•"/>
            </a:pPr>
            <a:r>
              <a:rPr lang="fr-FR" sz="1700" dirty="0" smtClean="0">
                <a:solidFill>
                  <a:schemeClr val="tx1">
                    <a:lumMod val="65000"/>
                    <a:lumOff val="35000"/>
                  </a:schemeClr>
                </a:solidFill>
                <a:latin typeface="Calibri" pitchFamily="34" charset="0"/>
              </a:rPr>
              <a:t>Les dispositifs mécanique de ventilation doivent pouvoir être facilement vérifiés et entretenus.</a:t>
            </a:r>
          </a:p>
          <a:p>
            <a:pPr marL="180000" indent="-180000">
              <a:spcAft>
                <a:spcPts val="1000"/>
              </a:spcAft>
              <a:buClr>
                <a:srgbClr val="993366"/>
              </a:buClr>
              <a:buSzPct val="120000"/>
              <a:buFont typeface="Arial" pitchFamily="34" charset="0"/>
              <a:buChar char="•"/>
            </a:pPr>
            <a:r>
              <a:rPr lang="fr-FR" sz="1700" dirty="0" smtClean="0">
                <a:solidFill>
                  <a:schemeClr val="tx1">
                    <a:lumMod val="65000"/>
                    <a:lumOff val="35000"/>
                  </a:schemeClr>
                </a:solidFill>
                <a:latin typeface="Calibri" pitchFamily="34" charset="0"/>
              </a:rPr>
              <a:t>Le niveau de pression acoustique du bruit engendré par une installation de ventilation mécanique en position de débit minimal ne doit pas dépasser 30 dB(A) dans les pièces principales et 35 dB(A) dans les cuisines. Ces dispositions s'appliquent à l'ensemble du système de ventilation y compris les bouches d'extraction (en position de débit minimal).</a:t>
            </a:r>
            <a:endParaRPr lang="fr-FR" sz="1700" b="0" dirty="0" smtClean="0">
              <a:solidFill>
                <a:schemeClr val="tx1">
                  <a:lumMod val="65000"/>
                  <a:lumOff val="35000"/>
                </a:schemeClr>
              </a:solidFill>
              <a:latin typeface="Calibri" pitchFamily="34" charset="0"/>
            </a:endParaRPr>
          </a:p>
        </p:txBody>
      </p:sp>
      <p:sp>
        <p:nvSpPr>
          <p:cNvPr id="10" name="Titre 1"/>
          <p:cNvSpPr txBox="1">
            <a:spLocks/>
          </p:cNvSpPr>
          <p:nvPr/>
        </p:nvSpPr>
        <p:spPr>
          <a:xfrm>
            <a:off x="881410" y="215509"/>
            <a:ext cx="9667582" cy="612000"/>
          </a:xfrm>
          <a:prstGeom prst="rect">
            <a:avLst/>
          </a:prstGeom>
        </p:spPr>
        <p:txBody>
          <a:bodyPr/>
          <a:lstStyle>
            <a:lvl1pPr algn="r" defTabSz="995914" rtl="0" eaLnBrk="0" fontAlgn="base" hangingPunct="0">
              <a:spcBef>
                <a:spcPct val="0"/>
              </a:spcBef>
              <a:spcAft>
                <a:spcPct val="0"/>
              </a:spcAft>
              <a:defRPr sz="3496" b="1">
                <a:solidFill>
                  <a:srgbClr val="82AAD7"/>
                </a:solidFill>
                <a:latin typeface="+mj-lt"/>
                <a:ea typeface="+mj-ea"/>
                <a:cs typeface="+mj-cs"/>
              </a:defRPr>
            </a:lvl1pPr>
            <a:lvl2pPr algn="r" defTabSz="995914" rtl="0" eaLnBrk="0" fontAlgn="base" hangingPunct="0">
              <a:spcBef>
                <a:spcPct val="0"/>
              </a:spcBef>
              <a:spcAft>
                <a:spcPct val="0"/>
              </a:spcAft>
              <a:defRPr sz="3496" b="1">
                <a:solidFill>
                  <a:schemeClr val="bg2"/>
                </a:solidFill>
                <a:latin typeface="Arial Narrow" pitchFamily="34" charset="0"/>
                <a:ea typeface="Arial Unicode MS" pitchFamily="34" charset="-128"/>
                <a:cs typeface="Arial Unicode MS" pitchFamily="34" charset="-128"/>
              </a:defRPr>
            </a:lvl2pPr>
            <a:lvl3pPr algn="r" defTabSz="995914" rtl="0" eaLnBrk="0" fontAlgn="base" hangingPunct="0">
              <a:spcBef>
                <a:spcPct val="0"/>
              </a:spcBef>
              <a:spcAft>
                <a:spcPct val="0"/>
              </a:spcAft>
              <a:defRPr sz="3496" b="1">
                <a:solidFill>
                  <a:schemeClr val="bg2"/>
                </a:solidFill>
                <a:latin typeface="Arial Narrow" pitchFamily="34" charset="0"/>
                <a:ea typeface="Arial Unicode MS" pitchFamily="34" charset="-128"/>
                <a:cs typeface="Arial Unicode MS" pitchFamily="34" charset="-128"/>
              </a:defRPr>
            </a:lvl3pPr>
            <a:lvl4pPr algn="r" defTabSz="995914" rtl="0" eaLnBrk="0" fontAlgn="base" hangingPunct="0">
              <a:spcBef>
                <a:spcPct val="0"/>
              </a:spcBef>
              <a:spcAft>
                <a:spcPct val="0"/>
              </a:spcAft>
              <a:defRPr sz="3496" b="1">
                <a:solidFill>
                  <a:schemeClr val="bg2"/>
                </a:solidFill>
                <a:latin typeface="Arial Narrow" pitchFamily="34" charset="0"/>
                <a:ea typeface="Arial Unicode MS" pitchFamily="34" charset="-128"/>
                <a:cs typeface="Arial Unicode MS" pitchFamily="34" charset="-128"/>
              </a:defRPr>
            </a:lvl4pPr>
            <a:lvl5pPr algn="r" defTabSz="995914" rtl="0" eaLnBrk="0" fontAlgn="base" hangingPunct="0">
              <a:spcBef>
                <a:spcPct val="0"/>
              </a:spcBef>
              <a:spcAft>
                <a:spcPct val="0"/>
              </a:spcAft>
              <a:defRPr sz="3496" b="1">
                <a:solidFill>
                  <a:schemeClr val="bg2"/>
                </a:solidFill>
                <a:latin typeface="Arial Narrow" pitchFamily="34" charset="0"/>
                <a:ea typeface="Arial Unicode MS" pitchFamily="34" charset="-128"/>
                <a:cs typeface="Arial Unicode MS" pitchFamily="34" charset="-128"/>
              </a:defRPr>
            </a:lvl5pPr>
            <a:lvl6pPr marL="431963" algn="r" rtl="0" fontAlgn="base">
              <a:spcBef>
                <a:spcPct val="0"/>
              </a:spcBef>
              <a:spcAft>
                <a:spcPct val="0"/>
              </a:spcAft>
              <a:defRPr sz="3023" b="1">
                <a:solidFill>
                  <a:schemeClr val="bg2"/>
                </a:solidFill>
                <a:latin typeface="Arial Narrow" pitchFamily="34" charset="0"/>
                <a:ea typeface="Arial Unicode MS" pitchFamily="34" charset="-128"/>
                <a:cs typeface="Arial Unicode MS" pitchFamily="34" charset="-128"/>
              </a:defRPr>
            </a:lvl6pPr>
            <a:lvl7pPr marL="863925" algn="r" rtl="0" fontAlgn="base">
              <a:spcBef>
                <a:spcPct val="0"/>
              </a:spcBef>
              <a:spcAft>
                <a:spcPct val="0"/>
              </a:spcAft>
              <a:defRPr sz="3023" b="1">
                <a:solidFill>
                  <a:schemeClr val="bg2"/>
                </a:solidFill>
                <a:latin typeface="Arial Narrow" pitchFamily="34" charset="0"/>
                <a:ea typeface="Arial Unicode MS" pitchFamily="34" charset="-128"/>
                <a:cs typeface="Arial Unicode MS" pitchFamily="34" charset="-128"/>
              </a:defRPr>
            </a:lvl7pPr>
            <a:lvl8pPr marL="1295888" algn="r" rtl="0" fontAlgn="base">
              <a:spcBef>
                <a:spcPct val="0"/>
              </a:spcBef>
              <a:spcAft>
                <a:spcPct val="0"/>
              </a:spcAft>
              <a:defRPr sz="3023" b="1">
                <a:solidFill>
                  <a:schemeClr val="bg2"/>
                </a:solidFill>
                <a:latin typeface="Arial Narrow" pitchFamily="34" charset="0"/>
                <a:ea typeface="Arial Unicode MS" pitchFamily="34" charset="-128"/>
                <a:cs typeface="Arial Unicode MS" pitchFamily="34" charset="-128"/>
              </a:defRPr>
            </a:lvl8pPr>
            <a:lvl9pPr marL="1727850" algn="r" rtl="0" fontAlgn="base">
              <a:spcBef>
                <a:spcPct val="0"/>
              </a:spcBef>
              <a:spcAft>
                <a:spcPct val="0"/>
              </a:spcAft>
              <a:defRPr sz="3023" b="1">
                <a:solidFill>
                  <a:schemeClr val="bg2"/>
                </a:solidFill>
                <a:latin typeface="Arial Narrow" pitchFamily="34" charset="0"/>
                <a:ea typeface="Arial Unicode MS" pitchFamily="34" charset="-128"/>
                <a:cs typeface="Arial Unicode MS" pitchFamily="34" charset="-128"/>
              </a:defRPr>
            </a:lvl9pPr>
          </a:lstStyle>
          <a:p>
            <a:r>
              <a:rPr lang="fr-FR" sz="3600" kern="0" dirty="0" err="1" smtClean="0">
                <a:solidFill>
                  <a:srgbClr val="69AAC8"/>
                </a:solidFill>
                <a:latin typeface="Calibri" panose="020F0502020204030204" pitchFamily="34" charset="0"/>
                <a:cs typeface="Calibri" panose="020F0502020204030204" pitchFamily="34" charset="0"/>
              </a:rPr>
              <a:t>Chek-list</a:t>
            </a:r>
            <a:r>
              <a:rPr lang="fr-FR" sz="3600" kern="0" dirty="0" smtClean="0">
                <a:solidFill>
                  <a:srgbClr val="69AAC8"/>
                </a:solidFill>
                <a:latin typeface="Calibri" panose="020F0502020204030204" pitchFamily="34" charset="0"/>
                <a:cs typeface="Calibri" panose="020F0502020204030204" pitchFamily="34" charset="0"/>
              </a:rPr>
              <a:t> de vérification et </a:t>
            </a:r>
            <a:r>
              <a:rPr lang="fr-FR" sz="3600" kern="0" dirty="0" err="1" smtClean="0">
                <a:solidFill>
                  <a:srgbClr val="69AAC8"/>
                </a:solidFill>
                <a:latin typeface="Calibri" panose="020F0502020204030204" pitchFamily="34" charset="0"/>
                <a:cs typeface="Calibri" panose="020F0502020204030204" pitchFamily="34" charset="0"/>
              </a:rPr>
              <a:t>auto-contrôle</a:t>
            </a:r>
            <a:endParaRPr lang="fr-FR" sz="3600" kern="0" dirty="0">
              <a:solidFill>
                <a:srgbClr val="69AAC8"/>
              </a:solidFill>
              <a:latin typeface="Calibri" panose="020F0502020204030204" pitchFamily="34" charset="0"/>
              <a:cs typeface="Calibri" panose="020F0502020204030204" pitchFamily="34" charset="0"/>
            </a:endParaRPr>
          </a:p>
        </p:txBody>
      </p:sp>
      <p:sp>
        <p:nvSpPr>
          <p:cNvPr id="11" name="Text Box 6"/>
          <p:cNvSpPr txBox="1">
            <a:spLocks noChangeArrowheads="1"/>
          </p:cNvSpPr>
          <p:nvPr/>
        </p:nvSpPr>
        <p:spPr bwMode="auto">
          <a:xfrm>
            <a:off x="972000" y="1164029"/>
            <a:ext cx="7687015" cy="81560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a:defRPr sz="2400" b="1">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1pPr>
            <a:lvl2pPr marL="742950" indent="-285750">
              <a:defRPr sz="2400" b="1">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2pPr>
            <a:lvl3pPr marL="1143000" indent="-228600">
              <a:defRPr sz="2400" b="1">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3pPr>
            <a:lvl4pPr marL="1600200" indent="-228600">
              <a:defRPr sz="2400" b="1">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4pPr>
            <a:lvl5pPr marL="2057400" indent="-228600">
              <a:defRPr sz="2400" b="1">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5pPr>
            <a:lvl6pPr marL="2514600" indent="-228600" eaLnBrk="0" fontAlgn="base" hangingPunct="0">
              <a:spcBef>
                <a:spcPct val="0"/>
              </a:spcBef>
              <a:spcAft>
                <a:spcPct val="0"/>
              </a:spcAft>
              <a:defRPr sz="2400" b="1">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6pPr>
            <a:lvl7pPr marL="2971800" indent="-228600" eaLnBrk="0" fontAlgn="base" hangingPunct="0">
              <a:spcBef>
                <a:spcPct val="0"/>
              </a:spcBef>
              <a:spcAft>
                <a:spcPct val="0"/>
              </a:spcAft>
              <a:defRPr sz="2400" b="1">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7pPr>
            <a:lvl8pPr marL="3429000" indent="-228600" eaLnBrk="0" fontAlgn="base" hangingPunct="0">
              <a:spcBef>
                <a:spcPct val="0"/>
              </a:spcBef>
              <a:spcAft>
                <a:spcPct val="0"/>
              </a:spcAft>
              <a:defRPr sz="2400" b="1">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8pPr>
            <a:lvl9pPr marL="3886200" indent="-228600" eaLnBrk="0" fontAlgn="base" hangingPunct="0">
              <a:spcBef>
                <a:spcPct val="0"/>
              </a:spcBef>
              <a:spcAft>
                <a:spcPct val="0"/>
              </a:spcAft>
              <a:defRPr sz="2400" b="1">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9pPr>
          </a:lstStyle>
          <a:p>
            <a:pPr eaLnBrk="1" hangingPunct="1"/>
            <a:r>
              <a:rPr lang="fr-FR" sz="2700" dirty="0" smtClean="0">
                <a:solidFill>
                  <a:schemeClr val="tx2">
                    <a:lumMod val="65000"/>
                    <a:lumOff val="35000"/>
                  </a:schemeClr>
                </a:solidFill>
                <a:latin typeface="Calibri" panose="020F0502020204030204" pitchFamily="34" charset="0"/>
              </a:rPr>
              <a:t>Groupe de ventilation</a:t>
            </a:r>
          </a:p>
          <a:p>
            <a:pPr eaLnBrk="1" hangingPunct="1"/>
            <a:r>
              <a:rPr lang="fr-FR" sz="2000" dirty="0">
                <a:solidFill>
                  <a:srgbClr val="993366"/>
                </a:solidFill>
                <a:latin typeface="Calibri" pitchFamily="34" charset="0"/>
              </a:rPr>
              <a:t>Points de contrôle </a:t>
            </a:r>
            <a:r>
              <a:rPr lang="fr-FR" sz="2000" dirty="0" smtClean="0">
                <a:solidFill>
                  <a:srgbClr val="993366"/>
                </a:solidFill>
                <a:latin typeface="Calibri" pitchFamily="34" charset="0"/>
              </a:rPr>
              <a:t>relatifs à la réglementation aération :</a:t>
            </a:r>
            <a:endParaRPr lang="fr-FR" sz="2000" dirty="0">
              <a:solidFill>
                <a:srgbClr val="993366"/>
              </a:solidFill>
              <a:latin typeface="Calibri" pitchFamily="34" charset="0"/>
            </a:endParaRPr>
          </a:p>
        </p:txBody>
      </p:sp>
    </p:spTree>
    <p:extLst>
      <p:ext uri="{BB962C8B-B14F-4D97-AF65-F5344CB8AC3E}">
        <p14:creationId xmlns="" xmlns:p14="http://schemas.microsoft.com/office/powerpoint/2010/main" val="1567423372"/>
      </p:ext>
    </p:extLst>
  </p:cSld>
  <p:clrMapOvr>
    <a:masterClrMapping/>
  </p:clrMapOvr>
  <p:transition spd="slow" advClick="0"/>
  <p:timing>
    <p:tnLst>
      <p:par>
        <p:cTn id="1" dur="indefinite" restart="never" nodeType="tmRoot"/>
      </p:par>
    </p:tnLst>
  </p:timing>
</p:sld>
</file>

<file path=ppt/theme/theme1.xml><?xml version="1.0" encoding="utf-8"?>
<a:theme xmlns:a="http://schemas.openxmlformats.org/drawingml/2006/main" name="modele RJ">
  <a:themeElements>
    <a:clrScheme name="modele RJ 2">
      <a:dk1>
        <a:srgbClr val="000000"/>
      </a:dk1>
      <a:lt1>
        <a:srgbClr val="FFFFFF"/>
      </a:lt1>
      <a:dk2>
        <a:srgbClr val="000000"/>
      </a:dk2>
      <a:lt2>
        <a:srgbClr val="777777"/>
      </a:lt2>
      <a:accent1>
        <a:srgbClr val="00CC00"/>
      </a:accent1>
      <a:accent2>
        <a:srgbClr val="FF822D"/>
      </a:accent2>
      <a:accent3>
        <a:srgbClr val="FFFFFF"/>
      </a:accent3>
      <a:accent4>
        <a:srgbClr val="000000"/>
      </a:accent4>
      <a:accent5>
        <a:srgbClr val="AAE2AA"/>
      </a:accent5>
      <a:accent6>
        <a:srgbClr val="E77528"/>
      </a:accent6>
      <a:hlink>
        <a:srgbClr val="FF63B1"/>
      </a:hlink>
      <a:folHlink>
        <a:srgbClr val="B2B2B2"/>
      </a:folHlink>
    </a:clrScheme>
    <a:fontScheme name="modele RJ">
      <a:majorFont>
        <a:latin typeface="Arial Narrow"/>
        <a:ea typeface="Arial Unicode MS"/>
        <a:cs typeface="Arial Unicode MS"/>
      </a:majorFont>
      <a:minorFont>
        <a:latin typeface="Arial Narrow"/>
        <a:ea typeface="Arial Unicode MS"/>
        <a:cs typeface="Arial Unicode M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fr-FR"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fr-FR"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modele RJ 1">
        <a:dk1>
          <a:srgbClr val="FC6600"/>
        </a:dk1>
        <a:lt1>
          <a:srgbClr val="C6FE82"/>
        </a:lt1>
        <a:dk2>
          <a:srgbClr val="FFFFFF"/>
        </a:dk2>
        <a:lt2>
          <a:srgbClr val="000000"/>
        </a:lt2>
        <a:accent1>
          <a:srgbClr val="00CC00"/>
        </a:accent1>
        <a:accent2>
          <a:srgbClr val="FF822D"/>
        </a:accent2>
        <a:accent3>
          <a:srgbClr val="DFFEC1"/>
        </a:accent3>
        <a:accent4>
          <a:srgbClr val="D75600"/>
        </a:accent4>
        <a:accent5>
          <a:srgbClr val="AAE2AA"/>
        </a:accent5>
        <a:accent6>
          <a:srgbClr val="E77528"/>
        </a:accent6>
        <a:hlink>
          <a:srgbClr val="FF63B1"/>
        </a:hlink>
        <a:folHlink>
          <a:srgbClr val="DDDDDD"/>
        </a:folHlink>
      </a:clrScheme>
      <a:clrMap bg1="lt1" tx1="dk1" bg2="lt2" tx2="dk2" accent1="accent1" accent2="accent2" accent3="accent3" accent4="accent4" accent5="accent5" accent6="accent6" hlink="hlink" folHlink="folHlink"/>
    </a:extraClrScheme>
    <a:extraClrScheme>
      <a:clrScheme name="modele RJ 2">
        <a:dk1>
          <a:srgbClr val="000000"/>
        </a:dk1>
        <a:lt1>
          <a:srgbClr val="FFFFFF"/>
        </a:lt1>
        <a:dk2>
          <a:srgbClr val="000000"/>
        </a:dk2>
        <a:lt2>
          <a:srgbClr val="777777"/>
        </a:lt2>
        <a:accent1>
          <a:srgbClr val="00CC00"/>
        </a:accent1>
        <a:accent2>
          <a:srgbClr val="FF822D"/>
        </a:accent2>
        <a:accent3>
          <a:srgbClr val="FFFFFF"/>
        </a:accent3>
        <a:accent4>
          <a:srgbClr val="000000"/>
        </a:accent4>
        <a:accent5>
          <a:srgbClr val="AAE2AA"/>
        </a:accent5>
        <a:accent6>
          <a:srgbClr val="E77528"/>
        </a:accent6>
        <a:hlink>
          <a:srgbClr val="FF63B1"/>
        </a:hlink>
        <a:folHlink>
          <a:srgbClr val="B2B2B2"/>
        </a:folHlink>
      </a:clrScheme>
      <a:clrMap bg1="lt1" tx1="dk1" bg2="lt2" tx2="dk2" accent1="accent1" accent2="accent2" accent3="accent3" accent4="accent4" accent5="accent5" accent6="accent6" hlink="hlink" folHlink="folHlink"/>
    </a:extraClrScheme>
    <a:extraClrScheme>
      <a:clrScheme name="modele RJ 3">
        <a:dk1>
          <a:srgbClr val="000000"/>
        </a:dk1>
        <a:lt1>
          <a:srgbClr val="FFFFFF"/>
        </a:lt1>
        <a:dk2>
          <a:srgbClr val="000000"/>
        </a:dk2>
        <a:lt2>
          <a:srgbClr val="4D4D4D"/>
        </a:lt2>
        <a:accent1>
          <a:srgbClr val="C0C0C0"/>
        </a:accent1>
        <a:accent2>
          <a:srgbClr val="808080"/>
        </a:accent2>
        <a:accent3>
          <a:srgbClr val="FFFFFF"/>
        </a:accent3>
        <a:accent4>
          <a:srgbClr val="000000"/>
        </a:accent4>
        <a:accent5>
          <a:srgbClr val="DCDCDC"/>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modele RJ 4">
        <a:dk1>
          <a:srgbClr val="000000"/>
        </a:dk1>
        <a:lt1>
          <a:srgbClr val="FFFFFF"/>
        </a:lt1>
        <a:dk2>
          <a:srgbClr val="000000"/>
        </a:dk2>
        <a:lt2>
          <a:srgbClr val="777777"/>
        </a:lt2>
        <a:accent1>
          <a:srgbClr val="72CE86"/>
        </a:accent1>
        <a:accent2>
          <a:srgbClr val="F6B070"/>
        </a:accent2>
        <a:accent3>
          <a:srgbClr val="FFFFFF"/>
        </a:accent3>
        <a:accent4>
          <a:srgbClr val="000000"/>
        </a:accent4>
        <a:accent5>
          <a:srgbClr val="BCE3C3"/>
        </a:accent5>
        <a:accent6>
          <a:srgbClr val="DF9F65"/>
        </a:accent6>
        <a:hlink>
          <a:srgbClr val="EB9DC4"/>
        </a:hlink>
        <a:folHlink>
          <a:srgbClr val="B2B2B2"/>
        </a:folHlink>
      </a:clrScheme>
      <a:clrMap bg1="lt1" tx1="dk1" bg2="lt2" tx2="dk2" accent1="accent1" accent2="accent2" accent3="accent3" accent4="accent4" accent5="accent5" accent6="accent6" hlink="hlink" folHlink="folHlink"/>
    </a:extraClrScheme>
    <a:extraClrScheme>
      <a:clrScheme name="modele RJ 5">
        <a:dk1>
          <a:srgbClr val="000000"/>
        </a:dk1>
        <a:lt1>
          <a:srgbClr val="FFFFFF"/>
        </a:lt1>
        <a:dk2>
          <a:srgbClr val="000000"/>
        </a:dk2>
        <a:lt2>
          <a:srgbClr val="777777"/>
        </a:lt2>
        <a:accent1>
          <a:srgbClr val="F58F91"/>
        </a:accent1>
        <a:accent2>
          <a:srgbClr val="CE7162"/>
        </a:accent2>
        <a:accent3>
          <a:srgbClr val="FFFFFF"/>
        </a:accent3>
        <a:accent4>
          <a:srgbClr val="000000"/>
        </a:accent4>
        <a:accent5>
          <a:srgbClr val="F9C6C7"/>
        </a:accent5>
        <a:accent6>
          <a:srgbClr val="BA6658"/>
        </a:accent6>
        <a:hlink>
          <a:srgbClr val="F6CA7C"/>
        </a:hlink>
        <a:folHlink>
          <a:srgbClr val="C0C0C0"/>
        </a:folHlink>
      </a:clrScheme>
      <a:clrMap bg1="lt1" tx1="dk1" bg2="lt2" tx2="dk2" accent1="accent1" accent2="accent2" accent3="accent3" accent4="accent4" accent5="accent5" accent6="accent6" hlink="hlink" folHlink="folHlink"/>
    </a:extraClrScheme>
    <a:extraClrScheme>
      <a:clrScheme name="modele RJ 6">
        <a:dk1>
          <a:srgbClr val="000000"/>
        </a:dk1>
        <a:lt1>
          <a:srgbClr val="FFFFFF"/>
        </a:lt1>
        <a:dk2>
          <a:srgbClr val="000000"/>
        </a:dk2>
        <a:lt2>
          <a:srgbClr val="777777"/>
        </a:lt2>
        <a:accent1>
          <a:srgbClr val="FAB774"/>
        </a:accent1>
        <a:accent2>
          <a:srgbClr val="CBACD4"/>
        </a:accent2>
        <a:accent3>
          <a:srgbClr val="FFFFFF"/>
        </a:accent3>
        <a:accent4>
          <a:srgbClr val="000000"/>
        </a:accent4>
        <a:accent5>
          <a:srgbClr val="FCD8BC"/>
        </a:accent5>
        <a:accent6>
          <a:srgbClr val="B89BC0"/>
        </a:accent6>
        <a:hlink>
          <a:srgbClr val="C2EB77"/>
        </a:hlink>
        <a:folHlink>
          <a:srgbClr val="C0C0C0"/>
        </a:folHlink>
      </a:clrScheme>
      <a:clrMap bg1="lt1" tx1="dk1" bg2="lt2" tx2="dk2" accent1="accent1" accent2="accent2" accent3="accent3" accent4="accent4" accent5="accent5" accent6="accent6" hlink="hlink" folHlink="folHlink"/>
    </a:extraClrScheme>
    <a:extraClrScheme>
      <a:clrScheme name="modele RJ 7">
        <a:dk1>
          <a:srgbClr val="3B6147"/>
        </a:dk1>
        <a:lt1>
          <a:srgbClr val="CED5E8"/>
        </a:lt1>
        <a:dk2>
          <a:srgbClr val="FFFFFF"/>
        </a:dk2>
        <a:lt2>
          <a:srgbClr val="777777"/>
        </a:lt2>
        <a:accent1>
          <a:srgbClr val="FEA868"/>
        </a:accent1>
        <a:accent2>
          <a:srgbClr val="9AA8D0"/>
        </a:accent2>
        <a:accent3>
          <a:srgbClr val="E3E7F2"/>
        </a:accent3>
        <a:accent4>
          <a:srgbClr val="31523B"/>
        </a:accent4>
        <a:accent5>
          <a:srgbClr val="FED1B9"/>
        </a:accent5>
        <a:accent6>
          <a:srgbClr val="8B98BC"/>
        </a:accent6>
        <a:hlink>
          <a:srgbClr val="9CE157"/>
        </a:hlink>
        <a:folHlink>
          <a:srgbClr val="969696"/>
        </a:folHlink>
      </a:clrScheme>
      <a:clrMap bg1="lt1" tx1="dk1" bg2="lt2" tx2="dk2" accent1="accent1" accent2="accent2" accent3="accent3" accent4="accent4" accent5="accent5" accent6="accent6" hlink="hlink" folHlink="folHlink"/>
    </a:extraClrScheme>
    <a:extraClrScheme>
      <a:clrScheme name="modele RJ 8">
        <a:dk1>
          <a:srgbClr val="2C395E"/>
        </a:dk1>
        <a:lt1>
          <a:srgbClr val="8798C7"/>
        </a:lt1>
        <a:dk2>
          <a:srgbClr val="FFFFFF"/>
        </a:dk2>
        <a:lt2>
          <a:srgbClr val="000000"/>
        </a:lt2>
        <a:accent1>
          <a:srgbClr val="FEE168"/>
        </a:accent1>
        <a:accent2>
          <a:srgbClr val="BAE482"/>
        </a:accent2>
        <a:accent3>
          <a:srgbClr val="C3CAE0"/>
        </a:accent3>
        <a:accent4>
          <a:srgbClr val="242F4F"/>
        </a:accent4>
        <a:accent5>
          <a:srgbClr val="FEEEB9"/>
        </a:accent5>
        <a:accent6>
          <a:srgbClr val="A8CF75"/>
        </a:accent6>
        <a:hlink>
          <a:srgbClr val="EFAD6B"/>
        </a:hlink>
        <a:folHlink>
          <a:srgbClr val="C0C0C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hème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hème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C:\Program Files\Microsoft Office\Templates\Presentation Designs\modele RJ.pot</Template>
  <TotalTime>26655</TotalTime>
  <Words>1859</Words>
  <Application>Microsoft Office PowerPoint</Application>
  <PresentationFormat>Personnalisé</PresentationFormat>
  <Paragraphs>113</Paragraphs>
  <Slides>13</Slides>
  <Notes>0</Notes>
  <HiddenSlides>0</HiddenSlides>
  <MMClips>0</MMClips>
  <ScaleCrop>false</ScaleCrop>
  <HeadingPairs>
    <vt:vector size="4" baseType="variant">
      <vt:variant>
        <vt:lpstr>Thème</vt:lpstr>
      </vt:variant>
      <vt:variant>
        <vt:i4>1</vt:i4>
      </vt:variant>
      <vt:variant>
        <vt:lpstr>Titres des diapositives</vt:lpstr>
      </vt:variant>
      <vt:variant>
        <vt:i4>13</vt:i4>
      </vt:variant>
    </vt:vector>
  </HeadingPairs>
  <TitlesOfParts>
    <vt:vector size="14" baseType="lpstr">
      <vt:lpstr>modele RJ</vt:lpstr>
      <vt:lpstr>Diapositive 1</vt:lpstr>
      <vt:lpstr>Diapositive 2</vt:lpstr>
      <vt:lpstr>Diapositive 3</vt:lpstr>
      <vt:lpstr>Diapositive 4</vt:lpstr>
      <vt:lpstr>Diapositive 5</vt:lpstr>
      <vt:lpstr>Diapositive 6</vt:lpstr>
      <vt:lpstr>Diapositive 7</vt:lpstr>
      <vt:lpstr>Diapositive 8</vt:lpstr>
      <vt:lpstr>Diapositive 9</vt:lpstr>
      <vt:lpstr>Diapositive 10</vt:lpstr>
      <vt:lpstr>Diapositive 11</vt:lpstr>
      <vt:lpstr>Diapositive 12</vt:lpstr>
      <vt:lpstr>Diapositive 13</vt:lpstr>
    </vt:vector>
  </TitlesOfParts>
  <Company>Ministère équipement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VoisinG</dc:creator>
  <cp:lastModifiedBy>Romuald</cp:lastModifiedBy>
  <cp:revision>2275</cp:revision>
  <cp:lastPrinted>2016-11-22T12:15:18Z</cp:lastPrinted>
  <dcterms:created xsi:type="dcterms:W3CDTF">2007-09-04T06:46:58Z</dcterms:created>
  <dcterms:modified xsi:type="dcterms:W3CDTF">2020-04-29T11:40:34Z</dcterms:modified>
</cp:coreProperties>
</file>